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33"/>
  </p:notesMasterIdLst>
  <p:handoutMasterIdLst>
    <p:handoutMasterId r:id="rId34"/>
  </p:handoutMasterIdLst>
  <p:sldIdLst>
    <p:sldId id="290" r:id="rId2"/>
    <p:sldId id="286" r:id="rId3"/>
    <p:sldId id="291" r:id="rId4"/>
    <p:sldId id="270" r:id="rId5"/>
    <p:sldId id="297" r:id="rId6"/>
    <p:sldId id="276" r:id="rId7"/>
    <p:sldId id="257" r:id="rId8"/>
    <p:sldId id="259" r:id="rId9"/>
    <p:sldId id="301" r:id="rId10"/>
    <p:sldId id="293" r:id="rId11"/>
    <p:sldId id="260" r:id="rId12"/>
    <p:sldId id="303" r:id="rId13"/>
    <p:sldId id="295" r:id="rId14"/>
    <p:sldId id="296" r:id="rId15"/>
    <p:sldId id="262" r:id="rId16"/>
    <p:sldId id="298" r:id="rId17"/>
    <p:sldId id="299" r:id="rId18"/>
    <p:sldId id="263" r:id="rId19"/>
    <p:sldId id="300" r:id="rId20"/>
    <p:sldId id="264" r:id="rId21"/>
    <p:sldId id="265" r:id="rId22"/>
    <p:sldId id="266" r:id="rId23"/>
    <p:sldId id="267" r:id="rId24"/>
    <p:sldId id="272" r:id="rId25"/>
    <p:sldId id="269" r:id="rId26"/>
    <p:sldId id="304" r:id="rId27"/>
    <p:sldId id="279" r:id="rId28"/>
    <p:sldId id="292" r:id="rId29"/>
    <p:sldId id="294" r:id="rId30"/>
    <p:sldId id="281" r:id="rId31"/>
    <p:sldId id="302" r:id="rId32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F85EA6-5618-455F-8982-066B87F85091}" v="1797" dt="2021-07-06T02:27:35.6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46" autoAdjust="0"/>
    <p:restoredTop sz="78455" autoAdjust="0"/>
  </p:normalViewPr>
  <p:slideViewPr>
    <p:cSldViewPr snapToGrid="0">
      <p:cViewPr varScale="1">
        <p:scale>
          <a:sx n="100" d="100"/>
          <a:sy n="100" d="100"/>
        </p:scale>
        <p:origin x="1554" y="90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2022/8/25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8/25/2022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「お知らせ」および「アンケート」機能は、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ご利用の場合の機能です。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だけを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ご利用の場合は、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当ページは削除してください。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</a:t>
            </a:r>
            <a:endParaRPr lang="en-US" altLang="ja-JP" sz="12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 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］メニューから、社員に対しての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必要に応じて、各項目に対する会社の申請ルールなどを表示できます。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各メニューを選択します。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各項目に対して表示する説明を設定します。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通勤経路変更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連絡先変更提出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振込口座変更提出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免許・資格提出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婚姻年月日や職場氏名、配偶者の情報など、社員に提出してもらう項目を選択します。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離婚年月日や離婚後の氏名、家族から外す人など、社員に提出してもらう項目を選択します。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家族異動提出項目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設定］メニューで、社員が提出する項目を設定できます。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項目設定］メニューで、「休業連絡」について社員が提出する項目を設定できます。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産前産後休業提出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項目設定］メニューで、「出産報告」について社員が提出する項目を設定できます。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出産日や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子の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設定］メニューで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、「休業連絡」について社員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が提出する項目を設定できます。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育児休業期間や育児休業給付金の受取口座など、社員に提出してもらう項目を選択します。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</a:t>
            </a:r>
            <a:r>
              <a:rPr kumimoji="1" lang="ja-JP" altLang="en-US" sz="1200" kern="1200" baseline="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画面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で以下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の内容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設定できます。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提出項目設定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育児休業提出項目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］メニューで、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「出生報告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」について社員が提出する項目を設定できます。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出生日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子の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出生報告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画面で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以下の内容</a:t>
            </a: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</a:t>
            </a:r>
            <a:endParaRPr kumimoji="1" lang="en-US" altLang="ja-JP" sz="1200" kern="1200" dirty="0" smtClean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 smtClean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設定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7540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ワークフローで運用する場合は、労務担当者側のメイン</a:t>
            </a:r>
            <a:r>
              <a:rPr lang="ja-JP" altLang="en-US" dirty="0"/>
              <a:t>メニュー右上の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必要に応じて、記載を削除してください。</a:t>
            </a:r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また、以下の方法で、お客様独自の社員情報変更の申請も追加できます。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①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労務担当者側のメイン</a:t>
            </a:r>
            <a:r>
              <a:rPr lang="ja-JP" altLang="en-US" dirty="0"/>
              <a:t>メニュー右上の［設定］から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［運用設定］メニュー</a:t>
            </a:r>
            <a:endParaRPr lang="en-US" altLang="ja-JP" dirty="0"/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　 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［労務手続］ページで「使用区分や手続名を設定する」をクリックします。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③社員情報変更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1~20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を使用します。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r>
              <a:rPr kumimoji="1" lang="ja-JP" altLang="en-US" dirty="0"/>
              <a:t>その際は、必要に応じて当マニュアルにも申請の説明を追記してください。</a:t>
            </a:r>
            <a:endParaRPr kumimoji="1" lang="en-US" altLang="ja-JP" dirty="0"/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/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2022/8/25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12398;&#20877;&#35373;&#23450;.jpg" TargetMode="External"/><Relationship Id="rId5" Type="http://schemas.openxmlformats.org/officeDocument/2006/relationships/image" Target="../media/image1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5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6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12513;&#12491;&#12517;&#12540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18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1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1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5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29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17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43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215;&#35469;&#12513;&#12491;&#12517;&#12540;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44.jpeg"/><Relationship Id="rId7" Type="http://schemas.openxmlformats.org/officeDocument/2006/relationships/image" Target="../media/image4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45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2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2022/09/16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8B36427B-DB32-4B7A-BF64-E4732CF0EDC8}"/>
              </a:ext>
            </a:extLst>
          </p:cNvPr>
          <p:cNvSpPr/>
          <p:nvPr/>
        </p:nvSpPr>
        <p:spPr>
          <a:xfrm>
            <a:off x="6671144" y="1379395"/>
            <a:ext cx="4904949" cy="342120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656" y="2755044"/>
            <a:ext cx="3518681" cy="17556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789656" y="1379395"/>
            <a:ext cx="4788439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パスワードを忘れた場合は、「パスワードを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お忘れですか？」をクリックし、パスワードを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再設定できます。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C2C6991E-6C97-4097-B2B2-9B12758E6F5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907" y="1384718"/>
            <a:ext cx="3668035" cy="36576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420526" y="160147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615303" y="181027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791493" y="4119208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48449" y="2245699"/>
            <a:ext cx="4927857" cy="397095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5693" y="1851022"/>
            <a:ext cx="486118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</a:t>
            </a: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、</a:t>
            </a:r>
            <a:endParaRPr kumimoji="1" lang="en-US" altLang="ja-JP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産前産後休業から続けて取得」を</a:t>
            </a: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0"/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休業①</a:t>
            </a:r>
            <a:r>
              <a:rPr lang="ja-JP" altLang="en-US" sz="2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育休</a:t>
            </a:r>
            <a:r>
              <a:rPr lang="ja-JP" altLang="en-US" sz="2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に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入る前</a:t>
            </a:r>
            <a:r>
              <a:rPr lang="ja-JP" altLang="en-US" sz="2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）</a:t>
            </a:r>
            <a:endParaRPr lang="ja-JP" altLang="ja-JP" sz="28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752724"/>
            <a:ext cx="5315094" cy="346392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461" y="3194092"/>
            <a:ext cx="3524763" cy="283668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971786" y="2311355"/>
            <a:ext cx="4143888" cy="882737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男性は「産後パパ育休の取得」または</a:t>
            </a:r>
            <a:endParaRPr kumimoji="1" lang="en-US" altLang="ja-JP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「通常育児休業の取得」を選択します。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育休に入る前の申請で子の情報を入力しなかった場合は、担当者から「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出生</a:t>
            </a: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後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に必要な申請</a:t>
            </a: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や</a:t>
            </a:r>
            <a:endParaRPr kumimoji="1" lang="en-US" altLang="ja-JP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書類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にアクセスして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</a:t>
            </a:r>
            <a:r>
              <a:rPr kumimoji="0" lang="ja-JP" altLang="en-US" sz="2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休業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②</a:t>
            </a:r>
            <a:r>
              <a:rPr kumimoji="0" lang="ja-JP" altLang="en-US" sz="2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（</a:t>
            </a: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出生</a:t>
            </a:r>
            <a:r>
              <a:rPr kumimoji="0" lang="ja-JP" altLang="en-US" sz="2800" b="1" dirty="0" smtClean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の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424230"/>
            <a:ext cx="5953272" cy="372432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6263408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27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15C09C9-D351-4C41-8377-39011A6BB97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420" y="1368370"/>
            <a:ext cx="5498764" cy="291790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/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で申請できる内容を確認しましょう。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29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30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/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/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4974</Words>
  <PresentationFormat>ワイド画面</PresentationFormat>
  <Paragraphs>470</Paragraphs>
  <Slides>31</Slides>
  <Notes>31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31</vt:i4>
      </vt:variant>
    </vt:vector>
  </HeadingPairs>
  <TitlesOfParts>
    <vt:vector size="40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dcterms:created xsi:type="dcterms:W3CDTF">2021-09-30T04:32:45Z</dcterms:created>
  <dcterms:modified xsi:type="dcterms:W3CDTF">2022-08-25T06:46:38Z</dcterms:modified>
</cp:coreProperties>
</file>