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40"/>
  </p:notesMasterIdLst>
  <p:handoutMasterIdLst>
    <p:handoutMasterId r:id="rId41"/>
  </p:handoutMasterIdLst>
  <p:sldIdLst>
    <p:sldId id="290" r:id="rId2"/>
    <p:sldId id="286" r:id="rId3"/>
    <p:sldId id="291" r:id="rId4"/>
    <p:sldId id="270" r:id="rId5"/>
    <p:sldId id="297" r:id="rId6"/>
    <p:sldId id="305" r:id="rId7"/>
    <p:sldId id="276" r:id="rId8"/>
    <p:sldId id="257" r:id="rId9"/>
    <p:sldId id="259" r:id="rId10"/>
    <p:sldId id="301" r:id="rId11"/>
    <p:sldId id="293" r:id="rId12"/>
    <p:sldId id="260" r:id="rId13"/>
    <p:sldId id="303" r:id="rId14"/>
    <p:sldId id="295" r:id="rId15"/>
    <p:sldId id="296" r:id="rId16"/>
    <p:sldId id="262" r:id="rId17"/>
    <p:sldId id="298" r:id="rId18"/>
    <p:sldId id="299" r:id="rId19"/>
    <p:sldId id="263" r:id="rId20"/>
    <p:sldId id="300" r:id="rId21"/>
    <p:sldId id="264" r:id="rId22"/>
    <p:sldId id="265" r:id="rId23"/>
    <p:sldId id="266" r:id="rId24"/>
    <p:sldId id="267" r:id="rId25"/>
    <p:sldId id="272" r:id="rId26"/>
    <p:sldId id="269" r:id="rId27"/>
    <p:sldId id="279" r:id="rId28"/>
    <p:sldId id="306" r:id="rId29"/>
    <p:sldId id="308" r:id="rId30"/>
    <p:sldId id="310" r:id="rId31"/>
    <p:sldId id="307" r:id="rId32"/>
    <p:sldId id="292" r:id="rId33"/>
    <p:sldId id="294" r:id="rId34"/>
    <p:sldId id="281" r:id="rId35"/>
    <p:sldId id="302" r:id="rId36"/>
    <p:sldId id="311" r:id="rId37"/>
    <p:sldId id="304" r:id="rId38"/>
    <p:sldId id="312" r:id="rId3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46" autoAdjust="0"/>
    <p:restoredTop sz="78455" autoAdjust="0"/>
  </p:normalViewPr>
  <p:slideViewPr>
    <p:cSldViewPr snapToGrid="0">
      <p:cViewPr varScale="1">
        <p:scale>
          <a:sx n="96" d="100"/>
          <a:sy n="96" d="100"/>
        </p:scale>
        <p:origin x="1710" y="72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2022/4/22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4/22/2022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奉行クラウド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HR</a:t>
            </a:r>
            <a:r>
              <a:rPr kumimoji="1" lang="ja-JP" altLang="en-US" sz="1200" kern="1200" baseline="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  <a:r>
              <a:rPr kumimoji="1" lang="en-US" altLang="ja-JP" sz="1200" kern="1200" baseline="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DX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Suite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モデル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「パスワードをお忘れですか？」を表示させない（社員にパスワードの再設定を許可しない）場合は、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社員に対してのお知らせやアンケートを登録できます。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家族異動提出項目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の［社員管理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061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労務担当者・給与担当者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r>
              <a:rPr kumimoji="1" lang="ja-JP" altLang="en-US" dirty="0"/>
              <a:t>また、以下の方法でお客様独自の社員情報変更の申請も追加できます。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①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</a:t>
            </a:r>
            <a:r>
              <a:rPr lang="ja-JP" altLang="en-US" dirty="0"/>
              <a:t>メニュー右上の［設定］から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［運用設定］メニュー</a:t>
            </a:r>
            <a:endParaRPr lang="en-US" altLang="ja-JP" dirty="0"/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［労務手続］ページで「使用区分や手続名を設定する」をクリックします。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③社員情報変更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2022/4/22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0003;&#35531;&#12513;&#12491;&#12517;&#12540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10.&#26126;&#32048;&#26360;_&#38651;&#23376;&#20132;&#20184;.png" TargetMode="Externa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Relationship Id="rId5" Type="http://schemas.openxmlformats.org/officeDocument/2006/relationships/image" Target="../media/image11.png"/><Relationship Id="rId10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5215;&#35469;&#12513;&#12491;&#12517;&#12540;.jpg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50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5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5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5" Type="http://schemas.openxmlformats.org/officeDocument/2006/relationships/image" Target="../media/image12.pn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252104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2022/04/08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F504290-B682-42CE-9A1E-0567AD416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4" y="1384471"/>
            <a:ext cx="3668035" cy="3657599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552606" y="159131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747383" y="180011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808484" y="4295169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83416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7A8D8F-5A65-4E92-A1D6-93F3026CCE43}"/>
              </a:ext>
            </a:extLst>
          </p:cNvPr>
          <p:cNvSpPr txBox="1"/>
          <p:nvPr/>
        </p:nvSpPr>
        <p:spPr>
          <a:xfrm>
            <a:off x="6808484" y="3579712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明細書の確認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994BAB-5FCE-46D9-8B84-E6BFE2882FDD}"/>
              </a:ext>
            </a:extLst>
          </p:cNvPr>
          <p:cNvSpPr txBox="1"/>
          <p:nvPr/>
        </p:nvSpPr>
        <p:spPr>
          <a:xfrm>
            <a:off x="6808484" y="5010626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明細書の確認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続いて、明細書を確認しましょう。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250887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明細書が公開された際に、差出人「ＯＢＣｉＤ」からメールが送信されますので、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/>
            </a:r>
            <a:b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</a:b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をクリックしてログインします。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3099BC-4168-407F-9ED7-E23D2AE2A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3" y="1294470"/>
            <a:ext cx="3717839" cy="331479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935255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 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‐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明細書照会］メニュー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を選択します。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814622" y="1496523"/>
            <a:ext cx="1774120" cy="2984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888724" y="2525062"/>
            <a:ext cx="1326156" cy="40101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7AD048C-4029-48A9-98FE-3608C588141A}"/>
              </a:ext>
            </a:extLst>
          </p:cNvPr>
          <p:cNvSpPr/>
          <p:nvPr/>
        </p:nvSpPr>
        <p:spPr>
          <a:xfrm>
            <a:off x="5212080" y="1292927"/>
            <a:ext cx="6583680" cy="450843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25C95A-2E07-4243-9F43-4AC9E0BDEF01}"/>
              </a:ext>
            </a:extLst>
          </p:cNvPr>
          <p:cNvSpPr txBox="1"/>
          <p:nvPr/>
        </p:nvSpPr>
        <p:spPr>
          <a:xfrm>
            <a:off x="5367958" y="1379395"/>
            <a:ext cx="6285562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370FECE-8CE4-4F00-AE2A-DCA849CF0AE6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13" y="3082048"/>
            <a:ext cx="5759744" cy="2396557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056" y="4307681"/>
            <a:ext cx="692944" cy="28336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AutoShape 380">
            <a:extLst>
              <a:ext uri="{FF2B5EF4-FFF2-40B4-BE49-F238E27FC236}">
                <a16:creationId xmlns:a16="http://schemas.microsoft.com/office/drawing/2014/main" id="{68F0CD74-C040-46A5-9C35-8E586EA0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909" y="3882542"/>
            <a:ext cx="941079" cy="17128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9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参照したい明細書の　　  マークをクリックします。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4989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9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ファイルをダウンロードできます。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1CE042-E082-4C33-90E7-7F5242B8401B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621" y="1273533"/>
            <a:ext cx="3466040" cy="489323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82" y="1253927"/>
            <a:ext cx="444043" cy="59894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52E68BB-E44B-4D53-B78D-E40B0B0994F9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6" y="1253928"/>
            <a:ext cx="4574125" cy="2566914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09195" y="2092260"/>
            <a:ext cx="727899" cy="156831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856FA39-56F9-49C1-BD1A-71EF07605F9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35" y="1379300"/>
            <a:ext cx="5476875" cy="290512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/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59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7 - 1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パスワードを忘れた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ログイン画面の「パスワードをお忘れですか？」をクリックします。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OBCiD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」と「メールアドレス」を入力し、［送信］ボタンをクリックします。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からパスワードを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再設定します。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パスワードを変更したい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画面右上の　　　マークから「パスワード変更」をクリックします。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新しいパスワードに変更します。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/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インターネット上から、「給与明細書」「賞与明細書」を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で参照できます。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617796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6C84B5C-B0B0-4E8F-BF7B-3626F00E29E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85" y="1253927"/>
            <a:ext cx="3664630" cy="517359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B756DAB-7723-4C20-BAE8-7C6A9A0A489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2" y="1258268"/>
            <a:ext cx="4742870" cy="266161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92" y="1188574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5275</Words>
  <Application>Microsoft Office PowerPoint</Application>
  <PresentationFormat>ワイド画面</PresentationFormat>
  <Paragraphs>477</Paragraphs>
  <Slides>38</Slides>
  <Notes>38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7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2021-09-30T04:32:45Z</dcterms:created>
  <dcterms:modified xsi:type="dcterms:W3CDTF">2022-04-22T05:18:44Z</dcterms:modified>
</cp:coreProperties>
</file>