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9"/>
  </p:notesMasterIdLst>
  <p:handoutMasterIdLst>
    <p:handoutMasterId r:id="rId20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  <p:sldId id="322" r:id="rId1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3" autoAdjust="0"/>
    <p:restoredTop sz="81349" autoAdjust="0"/>
  </p:normalViewPr>
  <p:slideViewPr>
    <p:cSldViewPr snapToGrid="0">
      <p:cViewPr varScale="1">
        <p:scale>
          <a:sx n="59" d="100"/>
          <a:sy n="59" d="100"/>
        </p:scale>
        <p:origin x="84" y="84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5/26/2026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で公開した際に、教職員にメールやビジネスチャットで公開した旨を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「教職員番号」や「氏名」など教職員ごとに異なる情報も記載できます。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」を入れておくと、上記のように教職員はメールからスムーズに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公開した際に教職員に通知しない場合は、上記のページを削除してください。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スマホアプリについて、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下記のヘルプサイトにまとめています。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https://support.obc.jp/hc/ja/articles/57942719798809</a:t>
            </a: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し、教職員が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https://support.obc.jp/hc/ja/articles/56538241816345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また、スマホアプリの機能やインストール方法を従業員の方にお知らせするチラシも用意しています。</a:t>
            </a: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下記のヘルプサイトからダウンロードし、編集してご利用ください。</a:t>
            </a: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https://support.obc.jp/hc/ja/articles/57676262901017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（教職員にパスワードの再設定を許可しない）場合は、「管理ポータル」の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76243-F2C0-CF04-32FC-F2164A78C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ACB939-E500-733C-F41C-FAAF4B28F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5787AE-367A-5EC9-783E-7467D792F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アプリ・スマホアプリの明細書一覧を選択した言語で表示する場合は、</a:t>
            </a:r>
            <a:r>
              <a:rPr kumimoji="1" lang="ja-JP" altLang="en-US" sz="1200" u="none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事前に以下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の設定が必要です。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給与担当者側の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メインメニュー右上の（設定）から［運用設定］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メニューの［基本］ページで、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アプリの言語選択の「有効にする」にチェックを付けます。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また、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メール（公開通知）や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給与・賞与明細書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の言語を変更したい場合は、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給与担当者側の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［教職員情報］メニュー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の［明細書］ページ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にある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「給与・賞与明細書の表示言語」で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言語を選択してください。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5E78F5-7D54-78CA-9C6D-BAE216AFE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5564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から、教職員に利用開始通知メールを送信します。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送信する内容を編集できますので、必要に応じて教職員への連絡事項なども追記します。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：なし」の教職員は、電子交付の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事前に紙などで教職員から同意をもらっている場合は、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6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使い方ガイド発行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2026/05/29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13CA44-4C2A-8E74-4DA8-7815E07E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26" y="1411319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859" y="5266812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63">
            <a:extLst>
              <a:ext uri="{FF2B5EF4-FFF2-40B4-BE49-F238E27FC236}">
                <a16:creationId xmlns:a16="http://schemas.microsoft.com/office/drawing/2014/main" id="{65313025-8B6F-B681-FE82-184E2E7E0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0" y="3882683"/>
            <a:ext cx="7215944" cy="19431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330DE5E-A11E-F4C1-8495-3616C9211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55" y="4033912"/>
            <a:ext cx="619726" cy="61972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5B1B33-29F0-EB8D-9842-0BA049DF6812}"/>
              </a:ext>
            </a:extLst>
          </p:cNvPr>
          <p:cNvSpPr/>
          <p:nvPr/>
        </p:nvSpPr>
        <p:spPr>
          <a:xfrm>
            <a:off x="5180521" y="3618748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給与明細電子化クラウド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</a:t>
            </a:r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（サービス）で利用するサービスを切り替えると、打刻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41A9-B8D1-0FA5-D06F-0E41A25C6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82574396-6053-98E8-D60F-33F1C56C4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03" y="2780523"/>
            <a:ext cx="6685714" cy="322857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F31DF1F-FB58-F33E-72A1-90F6E362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701915-9D7D-6D23-A7EE-6490569BC5D4}"/>
              </a:ext>
            </a:extLst>
          </p:cNvPr>
          <p:cNvSpPr txBox="1"/>
          <p:nvPr/>
        </p:nvSpPr>
        <p:spPr>
          <a:xfrm>
            <a:off x="615125" y="691595"/>
            <a:ext cx="9168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アプリ・スマホアプリの明細書一覧を選択した言語で表示したい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4EDED172-68BC-3BDB-5998-C8312494680E}"/>
              </a:ext>
            </a:extLst>
          </p:cNvPr>
          <p:cNvSpPr/>
          <p:nvPr/>
        </p:nvSpPr>
        <p:spPr>
          <a:xfrm>
            <a:off x="4201160" y="4501028"/>
            <a:ext cx="87630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B05BC16-E553-35AC-9811-10CA50C67C8E}"/>
              </a:ext>
            </a:extLst>
          </p:cNvPr>
          <p:cNvSpPr/>
          <p:nvPr/>
        </p:nvSpPr>
        <p:spPr>
          <a:xfrm>
            <a:off x="3638550" y="4000501"/>
            <a:ext cx="876300" cy="18415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1551C6C-A3BD-0DED-5E81-EB44557631DD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90" y="1838078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7F9F5F6-E61D-C504-5FE2-26E56F1DCD4F}"/>
              </a:ext>
            </a:extLst>
          </p:cNvPr>
          <p:cNvSpPr/>
          <p:nvPr/>
        </p:nvSpPr>
        <p:spPr>
          <a:xfrm>
            <a:off x="2452688" y="4423085"/>
            <a:ext cx="1420812" cy="14256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2E806B03-48D9-F378-6249-4368670A2B10}"/>
              </a:ext>
            </a:extLst>
          </p:cNvPr>
          <p:cNvSpPr txBox="1">
            <a:spLocks/>
          </p:cNvSpPr>
          <p:nvPr/>
        </p:nvSpPr>
        <p:spPr>
          <a:xfrm>
            <a:off x="402299" y="1291583"/>
            <a:ext cx="11554572" cy="1897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アプリ・スマホアプリの明細書一覧を選択した言語で表示します。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マーク（スマホアプリの［設定］）から「言語切替」をクリックし、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言語を選択します。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明細書一覧が、自動翻訳機能で選択した言語に翻訳されて表示されます。　　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  <p:sp>
        <p:nvSpPr>
          <p:cNvPr id="18" name="コンテンツ プレースホルダー 2">
            <a:extLst>
              <a:ext uri="{FF2B5EF4-FFF2-40B4-BE49-F238E27FC236}">
                <a16:creationId xmlns:a16="http://schemas.microsoft.com/office/drawing/2014/main" id="{4BCF77C6-D74F-2ABB-60FD-FD69CE715009}"/>
              </a:ext>
            </a:extLst>
          </p:cNvPr>
          <p:cNvSpPr txBox="1">
            <a:spLocks/>
          </p:cNvSpPr>
          <p:nvPr/>
        </p:nvSpPr>
        <p:spPr>
          <a:xfrm>
            <a:off x="821399" y="6166405"/>
            <a:ext cx="11554572" cy="46658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給与・賞与明細書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は給与担当者が設定した言語で作成されるため、「言語切替」をクリックしても変更されません。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29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205327"/>
              </p:ext>
            </p:extLst>
          </p:nvPr>
        </p:nvGraphicFramePr>
        <p:xfrm>
          <a:off x="574543" y="706229"/>
          <a:ext cx="10594330" cy="1795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Ver.260522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731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P16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Web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アプリ・スマホアプリの明細書一覧を選択した言語で表示したい」を新規追加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31407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10272051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4 - 3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アプリ・スマホアプリの明細書一覧を選択した言語で表示したい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93621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" y="1454871"/>
            <a:ext cx="4573064" cy="2268406"/>
          </a:xfrm>
          <a:prstGeom prst="rect">
            <a:avLst/>
          </a:prstGeom>
        </p:spPr>
      </p:pic>
      <p:pic>
        <p:nvPicPr>
          <p:cNvPr id="7" name="図 6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77F7FEC7-827B-5AEE-2343-A6DD36F5E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9" y="1281697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1632</Words>
  <Application>Microsoft Office PowerPoint</Application>
  <PresentationFormat>ワイド画面</PresentationFormat>
  <Paragraphs>168</Paragraphs>
  <Slides>17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3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2026-05-26T02:38:59Z</dcterms:modified>
</cp:coreProperties>
</file>