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4"/>
  </p:sldMasterIdLst>
  <p:notesMasterIdLst>
    <p:notesMasterId r:id="rId15"/>
  </p:notesMasterIdLst>
  <p:handoutMasterIdLst>
    <p:handoutMasterId r:id="rId16"/>
  </p:handoutMasterIdLst>
  <p:sldIdLst>
    <p:sldId id="290" r:id="rId5"/>
    <p:sldId id="286" r:id="rId6"/>
    <p:sldId id="291" r:id="rId7"/>
    <p:sldId id="312" r:id="rId8"/>
    <p:sldId id="257" r:id="rId9"/>
    <p:sldId id="324" r:id="rId10"/>
    <p:sldId id="307" r:id="rId11"/>
    <p:sldId id="325" r:id="rId12"/>
    <p:sldId id="323" r:id="rId13"/>
    <p:sldId id="296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70C0"/>
    <a:srgbClr val="FF0066"/>
    <a:srgbClr val="6FA8DE"/>
    <a:srgbClr val="1A4588"/>
    <a:srgbClr val="1A4587"/>
    <a:srgbClr val="E16664"/>
    <a:srgbClr val="95257C"/>
    <a:srgbClr val="FFFFFF"/>
    <a:srgbClr val="00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41883-53CA-4EAD-99A1-68EAAA87D3F6}" v="20" dt="2026-05-25T06:23:40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80121" autoAdjust="0"/>
  </p:normalViewPr>
  <p:slideViewPr>
    <p:cSldViewPr snapToGrid="0">
      <p:cViewPr varScale="1">
        <p:scale>
          <a:sx n="63" d="100"/>
          <a:sy n="63" d="100"/>
        </p:scale>
        <p:origin x="96" y="55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5/25/2026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ご担当者様へ</a:t>
            </a:r>
            <a:r>
              <a:rPr kumimoji="1" lang="en-US" altLang="ja-JP" sz="24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当コンテンツは「特別徴収税額通知書（納税義務者用）」を</a:t>
            </a:r>
            <a:r>
              <a:rPr kumimoji="1" lang="en-US" altLang="ja-JP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公開で従業員へ配付する場合の、従業員向けのマニュアルテンプレートです。</a:t>
            </a:r>
            <a:endParaRPr kumimoji="1" lang="en-US" altLang="ja-JP" sz="24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2400" dirty="0"/>
              <a:t>必要に応じて、各ページの記載を加筆修正または削除して社内周知にご利用ください。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お客様の会社で他にも合わせて周知したいことがある場合や、周知に不要な内容がある場合は、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黄色いハイライト部分を、実際に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上で公開する日時に修正してください。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8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66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79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b="1" dirty="0"/>
              <a:t>】</a:t>
            </a:r>
            <a:endParaRPr kumimoji="1" lang="en-US" altLang="ja-JP" b="0" dirty="0"/>
          </a:p>
          <a:p>
            <a:r>
              <a:rPr kumimoji="1" lang="ja-JP" altLang="en-US" b="0" dirty="0"/>
              <a:t>従業員のお問い合わせ先として、ご担当者様の名前や問い合わせ先を記載しておくと対応がスムーズになります。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0" y="2268039"/>
            <a:ext cx="12192000" cy="2945033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従業員向け</a:t>
            </a:r>
            <a:endParaRPr kumimoji="1" lang="en-US" altLang="ja-JP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「特別徴収税額通知書」確認ガイド</a:t>
            </a:r>
            <a:endParaRPr kumimoji="1" lang="en-US" altLang="ja-JP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公開）</a:t>
            </a:r>
            <a:endParaRPr kumimoji="1" lang="ja-JP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2026/05/26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439DBD56-870F-395F-4276-0E527D1CD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1" y="1183384"/>
            <a:ext cx="4756658" cy="15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お問い合わせ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740231" y="4031406"/>
            <a:ext cx="10975500" cy="163384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何か不明点などがある場合は下記までお問い合わせください。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担当：●●部　　　　名前：●●　（メールアドレス：●●）</a:t>
            </a:r>
            <a:endParaRPr kumimoji="1" lang="en-US" altLang="ja-JP" sz="2000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通知書の確認方法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お問い合わせ先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通知書の確認方法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8A11B21-ECA3-8681-C21C-3261C40B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93"/>
          <a:stretch/>
        </p:blipFill>
        <p:spPr>
          <a:xfrm>
            <a:off x="814654" y="1959429"/>
            <a:ext cx="4730906" cy="457508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152400" y="808865"/>
            <a:ext cx="12039600" cy="833621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●月●日（●）／</a:t>
            </a:r>
            <a:r>
              <a:rPr kumimoji="1" lang="en-US" altLang="ja-JP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6</a:t>
            </a: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月給与支給日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『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給与明細電子化クラウド</a:t>
            </a: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で公開します。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いつも給与明細などをご確認いただいている「ＯＢＣｉＤ」と「パスワード」でログインしてください。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47C43E-CB60-9799-1E9B-AA4F0D7A827D}"/>
              </a:ext>
            </a:extLst>
          </p:cNvPr>
          <p:cNvSpPr txBox="1"/>
          <p:nvPr/>
        </p:nvSpPr>
        <p:spPr>
          <a:xfrm>
            <a:off x="76200" y="44343"/>
            <a:ext cx="12039600" cy="644082"/>
          </a:xfrm>
          <a:prstGeom prst="rect">
            <a:avLst/>
          </a:prstGeom>
          <a:solidFill>
            <a:srgbClr val="1A4587"/>
          </a:solidFill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６月～翌５月までの住民税額の通知書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</a:t>
            </a:r>
            <a:r>
              <a:rPr kumimoji="1" lang="en-US" altLang="ja-JP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上で公開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32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083437-9B2A-A36D-BA26-CBB82B05124B}"/>
              </a:ext>
            </a:extLst>
          </p:cNvPr>
          <p:cNvSpPr txBox="1"/>
          <p:nvPr/>
        </p:nvSpPr>
        <p:spPr>
          <a:xfrm>
            <a:off x="5810955" y="2222479"/>
            <a:ext cx="5799252" cy="398374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b="1" dirty="0">
                <a:solidFill>
                  <a:srgbClr val="FF0000"/>
                </a:solidFill>
                <a:latin typeface="Meiryo UI"/>
                <a:ea typeface="Meiryo UI"/>
              </a:rPr>
              <a:t>ログイン後、次ページからの手順で通知書を確認してください。</a:t>
            </a:r>
            <a:endParaRPr kumimoji="1" lang="en-US" altLang="ja-JP" b="1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9F084D7-2F93-94B4-043D-BC692A4DA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441" y="2689638"/>
            <a:ext cx="4332949" cy="3676871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6827F8-C5AE-088E-64F7-CD5C5C89F455}"/>
              </a:ext>
            </a:extLst>
          </p:cNvPr>
          <p:cNvSpPr/>
          <p:nvPr/>
        </p:nvSpPr>
        <p:spPr>
          <a:xfrm>
            <a:off x="941070" y="4399500"/>
            <a:ext cx="325216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B26E6A1-C580-31AB-C01D-9A2206FF1B95}"/>
              </a:ext>
            </a:extLst>
          </p:cNvPr>
          <p:cNvSpPr/>
          <p:nvPr/>
        </p:nvSpPr>
        <p:spPr>
          <a:xfrm>
            <a:off x="867291" y="4774887"/>
            <a:ext cx="4651766" cy="5645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736743B7-4EC8-5F19-5C51-E74E9E0F6EEF}"/>
              </a:ext>
            </a:extLst>
          </p:cNvPr>
          <p:cNvSpPr/>
          <p:nvPr/>
        </p:nvSpPr>
        <p:spPr>
          <a:xfrm>
            <a:off x="5534851" y="4781155"/>
            <a:ext cx="1502764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4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71586894-FF55-33AB-0DFF-7810221C5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0" y="3165174"/>
            <a:ext cx="9638611" cy="3645724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EC4CBC9-A000-9904-7251-E69E3F473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30" y="934455"/>
            <a:ext cx="9638611" cy="214597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098FFE-1393-4514-3324-F3C9D8FC35AF}"/>
              </a:ext>
            </a:extLst>
          </p:cNvPr>
          <p:cNvSpPr txBox="1"/>
          <p:nvPr/>
        </p:nvSpPr>
        <p:spPr>
          <a:xfrm>
            <a:off x="132572" y="72931"/>
            <a:ext cx="108481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メールに記載されている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より、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にログインしてください。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XX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年度　特別徴収税額通知書」の行にある　　　をクリックします。</a:t>
            </a:r>
            <a:endParaRPr kumimoji="1" lang="en-US" altLang="ja-JP" sz="20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0F10385-461A-C0EA-48BA-6BD78C6BC340}"/>
              </a:ext>
            </a:extLst>
          </p:cNvPr>
          <p:cNvSpPr/>
          <p:nvPr/>
        </p:nvSpPr>
        <p:spPr>
          <a:xfrm>
            <a:off x="2846263" y="2157111"/>
            <a:ext cx="396188" cy="447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794610B-886A-FA07-C872-B04C0C6112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13" t="-4186" b="14285"/>
          <a:stretch/>
        </p:blipFill>
        <p:spPr>
          <a:xfrm>
            <a:off x="4903740" y="408027"/>
            <a:ext cx="366760" cy="43017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43192F-0A34-C45C-22DC-C4CD2048C614}"/>
              </a:ext>
            </a:extLst>
          </p:cNvPr>
          <p:cNvSpPr txBox="1"/>
          <p:nvPr/>
        </p:nvSpPr>
        <p:spPr>
          <a:xfrm>
            <a:off x="10256520" y="5008965"/>
            <a:ext cx="193548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左図のように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展開されます。</a:t>
            </a:r>
            <a:endParaRPr kumimoji="1" lang="en-US" altLang="ja-JP" sz="20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BCFB120F-7543-77D4-48FE-1901D826BF94}"/>
              </a:ext>
            </a:extLst>
          </p:cNvPr>
          <p:cNvSpPr/>
          <p:nvPr/>
        </p:nvSpPr>
        <p:spPr>
          <a:xfrm rot="5400000">
            <a:off x="2380683" y="3027412"/>
            <a:ext cx="1302978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F53E63D-74DA-2D08-D67E-F055E96B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2" y="725346"/>
            <a:ext cx="9615714" cy="362352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7525CA-96AE-C8C8-AB8F-7280D720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1A00B6-56C1-888B-3DA8-EB3680F6971B}"/>
              </a:ext>
            </a:extLst>
          </p:cNvPr>
          <p:cNvSpPr txBox="1"/>
          <p:nvPr/>
        </p:nvSpPr>
        <p:spPr>
          <a:xfrm>
            <a:off x="225480" y="203780"/>
            <a:ext cx="108481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STEP1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通知書ファイルのパスワードを確認する」の　　　 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5A198-FCB2-A66F-6517-CBF20CADB502}"/>
              </a:ext>
            </a:extLst>
          </p:cNvPr>
          <p:cNvSpPr txBox="1"/>
          <p:nvPr/>
        </p:nvSpPr>
        <p:spPr>
          <a:xfrm>
            <a:off x="5649568" y="6091787"/>
            <a:ext cx="4660900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お使いのブラウザによって、画面イメージは異なります。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649CF4-63A8-1434-5D9D-D159EEEC1506}"/>
              </a:ext>
            </a:extLst>
          </p:cNvPr>
          <p:cNvSpPr/>
          <p:nvPr/>
        </p:nvSpPr>
        <p:spPr>
          <a:xfrm>
            <a:off x="3317085" y="2703016"/>
            <a:ext cx="451632" cy="473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1BABE3-63B9-CE87-1182-6587C8065C4E}"/>
              </a:ext>
            </a:extLst>
          </p:cNvPr>
          <p:cNvSpPr txBox="1"/>
          <p:nvPr/>
        </p:nvSpPr>
        <p:spPr>
          <a:xfrm>
            <a:off x="5649568" y="5749096"/>
            <a:ext cx="62622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ファイルがダウンロードされるため、ファイルを開きます。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4CF3203-82A7-F138-506A-0C9CD7DEF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62"/>
          <a:stretch/>
        </p:blipFill>
        <p:spPr>
          <a:xfrm>
            <a:off x="5717152" y="3946870"/>
            <a:ext cx="1959292" cy="40200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F05612-4A78-E75F-F97D-B3D169AC6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011" y="3362406"/>
            <a:ext cx="6151397" cy="245690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61D0E0-6B55-003F-A7EA-B747707C6DE7}"/>
              </a:ext>
            </a:extLst>
          </p:cNvPr>
          <p:cNvSpPr/>
          <p:nvPr/>
        </p:nvSpPr>
        <p:spPr>
          <a:xfrm>
            <a:off x="3197435" y="2047727"/>
            <a:ext cx="451632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296789-5398-184C-1F8C-C4F420FF7A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65" t="14416" b="10721"/>
          <a:stretch/>
        </p:blipFill>
        <p:spPr>
          <a:xfrm>
            <a:off x="5508820" y="224568"/>
            <a:ext cx="522409" cy="43298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155BF8-C66F-1440-995F-EF043E2EF699}"/>
              </a:ext>
            </a:extLst>
          </p:cNvPr>
          <p:cNvSpPr/>
          <p:nvPr/>
        </p:nvSpPr>
        <p:spPr>
          <a:xfrm>
            <a:off x="8334245" y="2017068"/>
            <a:ext cx="1315751" cy="218642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C7D78C47-3CBB-9A13-838A-E9CD798D6C5C}"/>
              </a:ext>
            </a:extLst>
          </p:cNvPr>
          <p:cNvSpPr/>
          <p:nvPr/>
        </p:nvSpPr>
        <p:spPr>
          <a:xfrm rot="1743362">
            <a:off x="3623373" y="3790732"/>
            <a:ext cx="3714316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9E15FB5-EFDA-E803-3E6D-6ED60FC63203}"/>
              </a:ext>
            </a:extLst>
          </p:cNvPr>
          <p:cNvSpPr/>
          <p:nvPr/>
        </p:nvSpPr>
        <p:spPr>
          <a:xfrm>
            <a:off x="10279381" y="4600427"/>
            <a:ext cx="445400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FA8748-F3EA-21C1-90B8-FD1DD8DAF87F}"/>
              </a:ext>
            </a:extLst>
          </p:cNvPr>
          <p:cNvSpPr/>
          <p:nvPr/>
        </p:nvSpPr>
        <p:spPr>
          <a:xfrm>
            <a:off x="8069580" y="4850799"/>
            <a:ext cx="388620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2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3FAA9-9302-B3FF-1833-3CAF93E5EF46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ファイルに記載されている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通知書を開くためのパスワードが記載されているため、コピーまたはメモ等に控えてください。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7B0219-5D18-29DD-6EBE-732E70571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3" b="1546"/>
          <a:stretch/>
        </p:blipFill>
        <p:spPr>
          <a:xfrm>
            <a:off x="631528" y="1291554"/>
            <a:ext cx="5058072" cy="5130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1438D8-6EE8-0899-6A2D-FEA92D0E3523}"/>
              </a:ext>
            </a:extLst>
          </p:cNvPr>
          <p:cNvSpPr txBox="1"/>
          <p:nvPr/>
        </p:nvSpPr>
        <p:spPr>
          <a:xfrm>
            <a:off x="6823454" y="3088326"/>
            <a:ext cx="4855338" cy="2904316"/>
          </a:xfrm>
          <a:prstGeom prst="rect">
            <a:avLst/>
          </a:prstGeom>
          <a:noFill/>
          <a:ln w="38100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表示されたパスワードをコピー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またはメモをして控えておきましょう。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パスワードメモ欄：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　　　　　　　　　　　　　　　　　　　　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67E8ACD-62E1-B585-05ED-0DB2F9E23528}"/>
              </a:ext>
            </a:extLst>
          </p:cNvPr>
          <p:cNvCxnSpPr>
            <a:cxnSpLocks/>
          </p:cNvCxnSpPr>
          <p:nvPr/>
        </p:nvCxnSpPr>
        <p:spPr>
          <a:xfrm>
            <a:off x="6934200" y="5816349"/>
            <a:ext cx="46291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E8E5B4B-E5B7-3D48-6559-F20F2A2A6B36}"/>
              </a:ext>
            </a:extLst>
          </p:cNvPr>
          <p:cNvSpPr/>
          <p:nvPr/>
        </p:nvSpPr>
        <p:spPr>
          <a:xfrm>
            <a:off x="939418" y="5100078"/>
            <a:ext cx="4364102" cy="44728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024517F4-1742-4660-6A53-6572EB225327}"/>
              </a:ext>
            </a:extLst>
          </p:cNvPr>
          <p:cNvSpPr/>
          <p:nvPr/>
        </p:nvSpPr>
        <p:spPr>
          <a:xfrm>
            <a:off x="5425419" y="5063623"/>
            <a:ext cx="1266062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3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B05FD0F-3189-55AA-9653-74A6EEAF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739659"/>
            <a:ext cx="9258930" cy="305906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2109FD-BD41-F901-2C58-49F927EC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4266702"/>
            <a:ext cx="5928109" cy="2315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7C97B43-89A2-7E0A-8864-BFD54B71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276672-6B75-2A6B-7810-16E3C446C86C}"/>
              </a:ext>
            </a:extLst>
          </p:cNvPr>
          <p:cNvSpPr/>
          <p:nvPr/>
        </p:nvSpPr>
        <p:spPr>
          <a:xfrm>
            <a:off x="2649345" y="3009014"/>
            <a:ext cx="396188" cy="3506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E6096-BA64-431D-EC17-F2E56F42C66B}"/>
              </a:ext>
            </a:extLst>
          </p:cNvPr>
          <p:cNvSpPr txBox="1"/>
          <p:nvPr/>
        </p:nvSpPr>
        <p:spPr>
          <a:xfrm>
            <a:off x="225480" y="203254"/>
            <a:ext cx="108481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STEP2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通知書ファイルをダウンロードする」の　　　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3DC4AD-58F2-2A3B-9B8F-8BD21D6FEBF2}"/>
              </a:ext>
            </a:extLst>
          </p:cNvPr>
          <p:cNvSpPr txBox="1"/>
          <p:nvPr/>
        </p:nvSpPr>
        <p:spPr>
          <a:xfrm>
            <a:off x="2209800" y="5385193"/>
            <a:ext cx="3665511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確認したパスワードを入力し、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370808D-DA87-416F-E9FC-203E9459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65" t="14416" b="10721"/>
          <a:stretch/>
        </p:blipFill>
        <p:spPr>
          <a:xfrm>
            <a:off x="4868740" y="224568"/>
            <a:ext cx="522409" cy="43298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2032914-3EAD-22EC-9D77-61234C9B7F5B}"/>
              </a:ext>
            </a:extLst>
          </p:cNvPr>
          <p:cNvSpPr/>
          <p:nvPr/>
        </p:nvSpPr>
        <p:spPr>
          <a:xfrm>
            <a:off x="2532752" y="1720811"/>
            <a:ext cx="396188" cy="23140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5E9615-C3A0-8AC3-9D95-37E3BE7A64F5}"/>
              </a:ext>
            </a:extLst>
          </p:cNvPr>
          <p:cNvSpPr/>
          <p:nvPr/>
        </p:nvSpPr>
        <p:spPr>
          <a:xfrm>
            <a:off x="6606984" y="1720810"/>
            <a:ext cx="827279" cy="18060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F01EC91F-FA12-0B3E-612E-D1535D415119}"/>
              </a:ext>
            </a:extLst>
          </p:cNvPr>
          <p:cNvSpPr/>
          <p:nvPr/>
        </p:nvSpPr>
        <p:spPr>
          <a:xfrm rot="1660020">
            <a:off x="2978337" y="3750194"/>
            <a:ext cx="3064842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2ABD28-AA43-0D99-6772-811DEA070366}"/>
              </a:ext>
            </a:extLst>
          </p:cNvPr>
          <p:cNvSpPr/>
          <p:nvPr/>
        </p:nvSpPr>
        <p:spPr>
          <a:xfrm>
            <a:off x="8439150" y="6019800"/>
            <a:ext cx="1409699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81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6FD9138-AFC1-5EC5-F1C3-4822CF51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21" y="800473"/>
            <a:ext cx="5424000" cy="2458517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AF967-AFB2-A6AB-96CE-AA16B5A2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C8A4-978B-8B68-AEB8-CDF2A0980D47}"/>
              </a:ext>
            </a:extLst>
          </p:cNvPr>
          <p:cNvSpPr txBox="1"/>
          <p:nvPr/>
        </p:nvSpPr>
        <p:spPr>
          <a:xfrm>
            <a:off x="364133" y="8961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ファイルがダウンロードされる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ため、開いてご確認ください。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2A7400-376B-DDFA-EA40-01A2DEEDF224}"/>
              </a:ext>
            </a:extLst>
          </p:cNvPr>
          <p:cNvSpPr/>
          <p:nvPr/>
        </p:nvSpPr>
        <p:spPr>
          <a:xfrm>
            <a:off x="1593050" y="2167489"/>
            <a:ext cx="3355345" cy="994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D8041C-66B1-15D4-FCCA-AB87C3A194BC}"/>
              </a:ext>
            </a:extLst>
          </p:cNvPr>
          <p:cNvSpPr txBox="1"/>
          <p:nvPr/>
        </p:nvSpPr>
        <p:spPr>
          <a:xfrm>
            <a:off x="805595" y="3830547"/>
            <a:ext cx="3995829" cy="2794158"/>
          </a:xfrm>
          <a:prstGeom prst="rect">
            <a:avLst/>
          </a:prstGeom>
          <a:solidFill>
            <a:schemeClr val="bg1"/>
          </a:solidFill>
          <a:ln w="28575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内容をご確認ください。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「納付額」に記載されている金額が、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月々の給与から引かれる住民税です。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DD6FF4A-F02E-085C-9F66-5E6EF0C8D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56" y="5043888"/>
            <a:ext cx="3579428" cy="15422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27652B-CFA7-B5BA-FA6A-F1AB0665FCDE}"/>
              </a:ext>
            </a:extLst>
          </p:cNvPr>
          <p:cNvSpPr txBox="1"/>
          <p:nvPr/>
        </p:nvSpPr>
        <p:spPr>
          <a:xfrm>
            <a:off x="364133" y="437172"/>
            <a:ext cx="4660900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お使いのブラウザによって、画面イメージは異なります。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66B77C-C367-DB7F-8FB7-675729BF9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610" y="1859513"/>
            <a:ext cx="6456224" cy="4633362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E7BEB089-FB13-32BD-D80F-DC2D91044A09}"/>
              </a:ext>
            </a:extLst>
          </p:cNvPr>
          <p:cNvSpPr/>
          <p:nvPr/>
        </p:nvSpPr>
        <p:spPr>
          <a:xfrm rot="2273854">
            <a:off x="4330631" y="3372433"/>
            <a:ext cx="1347025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D660654-8A38-778F-C356-C24E62254D28}"/>
              </a:ext>
            </a:extLst>
          </p:cNvPr>
          <p:cNvSpPr/>
          <p:nvPr/>
        </p:nvSpPr>
        <p:spPr>
          <a:xfrm>
            <a:off x="2990850" y="2545749"/>
            <a:ext cx="330200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267380-CD2D-BFAE-9827-765790F93FD1}"/>
              </a:ext>
            </a:extLst>
          </p:cNvPr>
          <p:cNvSpPr/>
          <p:nvPr/>
        </p:nvSpPr>
        <p:spPr>
          <a:xfrm>
            <a:off x="2324100" y="2552099"/>
            <a:ext cx="323850" cy="1879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603260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FB61631CAD56E4282E595145A2F021F" ma:contentTypeVersion="15" ma:contentTypeDescription="新しいドキュメントを作成します。" ma:contentTypeScope="" ma:versionID="91cd2cc399267f181bca694ba33d0d18">
  <xsd:schema xmlns:xsd="http://www.w3.org/2001/XMLSchema" xmlns:xs="http://www.w3.org/2001/XMLSchema" xmlns:p="http://schemas.microsoft.com/office/2006/metadata/properties" xmlns:ns2="ec48ff52-efba-41ad-bfe6-4a7c3dfb02b0" xmlns:ns3="19600009-6834-44dc-8a91-db3beb488c1e" targetNamespace="http://schemas.microsoft.com/office/2006/metadata/properties" ma:root="true" ma:fieldsID="69e71dcf9bf0c3e52dd6b7df05213473" ns2:_="" ns3:_="">
    <xsd:import namespace="ec48ff52-efba-41ad-bfe6-4a7c3dfb02b0"/>
    <xsd:import namespace="19600009-6834-44dc-8a91-db3beb488c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8ff52-efba-41ad-bfe6-4a7c3dfb0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c000cf01-911a-478e-909e-28f0bcc6e9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00009-6834-44dc-8a91-db3beb488c1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50c464d-b64d-49e3-a7ed-6ccc59fa8fae}" ma:internalName="TaxCatchAll" ma:showField="CatchAllData" ma:web="19600009-6834-44dc-8a91-db3beb488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600009-6834-44dc-8a91-db3beb488c1e" xsi:nil="true"/>
    <lcf76f155ced4ddcb4097134ff3c332f xmlns="ec48ff52-efba-41ad-bfe6-4a7c3dfb02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681F27-A612-4A4C-924E-567D8CB16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52896-6229-4209-8720-9A4C680A4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8ff52-efba-41ad-bfe6-4a7c3dfb02b0"/>
    <ds:schemaRef ds:uri="19600009-6834-44dc-8a91-db3beb488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55B308-90FB-4CC3-9CBF-37F6FF7FDDB2}">
  <ds:schemaRefs>
    <ds:schemaRef ds:uri="http://schemas.microsoft.com/office/2006/metadata/properties"/>
    <ds:schemaRef ds:uri="http://schemas.microsoft.com/office/infopath/2007/PartnerControls"/>
    <ds:schemaRef ds:uri="19600009-6834-44dc-8a91-db3beb488c1e"/>
    <ds:schemaRef ds:uri="ec48ff52-efba-41ad-bfe6-4a7c3dfb02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513</Words>
  <Application>Microsoft Office PowerPoint</Application>
  <PresentationFormat>ワイド画面</PresentationFormat>
  <Paragraphs>69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keywords/>
  <cp:lastModifiedBy/>
  <cp:revision>5</cp:revision>
  <dcterms:created xsi:type="dcterms:W3CDTF">2021-09-30T04:32:45Z</dcterms:created>
  <dcterms:modified xsi:type="dcterms:W3CDTF">2026-05-25T06:24:10Z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0x010100FFB61631CAD56E4282E595145A2F021F</vt:lpwstr>
  </property>
  <property fmtid="{D5CDD505-2E9C-101B-9397-08002B2CF9AE}" pid="3" name="Order">
    <vt:r8>6509200</vt:r8>
  </property>
  <property fmtid="{D5CDD505-2E9C-101B-9397-08002B2CF9AE}" pid="4" name="MediaServiceImageTags">
    <vt:lpwstr/>
  </property>
</Properties>
</file>