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290" r:id="rId2"/>
    <p:sldId id="320" r:id="rId3"/>
    <p:sldId id="286" r:id="rId4"/>
    <p:sldId id="291" r:id="rId5"/>
    <p:sldId id="305" r:id="rId6"/>
    <p:sldId id="276" r:id="rId7"/>
    <p:sldId id="257" r:id="rId8"/>
    <p:sldId id="259" r:id="rId9"/>
    <p:sldId id="309" r:id="rId10"/>
    <p:sldId id="301" r:id="rId11"/>
    <p:sldId id="306" r:id="rId12"/>
    <p:sldId id="307" r:id="rId13"/>
    <p:sldId id="321" r:id="rId14"/>
    <p:sldId id="292" r:id="rId15"/>
    <p:sldId id="304" r:id="rId16"/>
    <p:sldId id="308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78455" autoAdjust="0"/>
  </p:normalViewPr>
  <p:slideViewPr>
    <p:cSldViewPr snapToGrid="0">
      <p:cViewPr varScale="1">
        <p:scale>
          <a:sx n="68" d="100"/>
          <a:sy n="68" d="100"/>
        </p:scale>
        <p:origin x="1764" y="288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4/9/2026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86D2A-1EC6-53D6-E03F-2DFEE776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05316B-2065-2CF2-38A7-6FD73945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ABBDCD-78B8-1A62-6847-745966435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スマホアプリを使用する場合は、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あらかじめ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スマートフォンに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Edge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をインストール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しておく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必要があります。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下記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ヘルプサイトを確認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し、社員が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アプリの［スマホアプリについて］メニューから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スマホアプリを入手できるようにします。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https://support.obc.jp/hc/ja/articles/56051549759385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50984-6FB5-8124-3AC4-736BACF13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（社員にパスワードの再設定を許可しない）場合は、「管理ポータル」の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2026/4/9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3.jpg"/><Relationship Id="rId7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2026/04/17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07" y="1457599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4E63-B62F-1EBB-F908-7859DD803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23154B-8461-E9BA-5B84-10A7C8B5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D4D6E-08C8-7B4E-8F73-578036F36F67}" type="slidenum">
              <a:rPr kumimoji="1" lang="ja-JP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C57A00-B8AD-D990-2DF3-9D663D4E5926}"/>
              </a:ext>
            </a:extLst>
          </p:cNvPr>
          <p:cNvSpPr txBox="1"/>
          <p:nvPr/>
        </p:nvSpPr>
        <p:spPr>
          <a:xfrm>
            <a:off x="550398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スマホアプリでも給与明細書等を確認できます。あらかじめ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スマホアプリをインストールします。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AB56BD-03D2-3362-2FD2-B9106084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059" y="1284356"/>
            <a:ext cx="2174375" cy="4711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363">
            <a:extLst>
              <a:ext uri="{FF2B5EF4-FFF2-40B4-BE49-F238E27FC236}">
                <a16:creationId xmlns:a16="http://schemas.microsoft.com/office/drawing/2014/main" id="{4573C24A-8CED-2310-96A9-44435FE0E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971" y="3331504"/>
            <a:ext cx="7104128" cy="23961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4295" tIns="144000" rIns="74295" bIns="8890" anchor="t" anchorCtr="0" upright="1">
            <a:noAutofit/>
          </a:bodyPr>
          <a:lstStyle/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720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80CBF9-4E3A-2F51-850B-B74B6B200237}"/>
              </a:ext>
            </a:extLst>
          </p:cNvPr>
          <p:cNvSpPr/>
          <p:nvPr/>
        </p:nvSpPr>
        <p:spPr>
          <a:xfrm>
            <a:off x="1026959" y="5283200"/>
            <a:ext cx="420841" cy="444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34" charset="-128"/>
              <a:ea typeface="Meiryo UI" panose="020B0604030504040204" pitchFamily="34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9FC5D-7375-89BE-59F8-364A5F26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581" y="5013156"/>
            <a:ext cx="268642" cy="28579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F825F86-C821-040F-6758-4FB440A9FC4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447800" y="5176850"/>
            <a:ext cx="2956170" cy="3286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EF515A-02CD-3146-F5E6-23E94581184C}"/>
              </a:ext>
            </a:extLst>
          </p:cNvPr>
          <p:cNvSpPr/>
          <p:nvPr/>
        </p:nvSpPr>
        <p:spPr>
          <a:xfrm>
            <a:off x="5180521" y="3381522"/>
            <a:ext cx="6327577" cy="231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以下のサービスの入り口が、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Edge』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のスマホアプリにまとまっています。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給与明細電子化クラウド</a:t>
            </a:r>
            <a:b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勤怠管理クラウド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・奉行</a:t>
            </a:r>
            <a:r>
              <a:rPr kumimoji="1"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Edge 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労務管理電子化クラウド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b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勤怠管理クラウド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奉行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Edge 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労務管理電子化クラウド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』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をあわせてご利用の場合は、　（サービス）で利用するサービスを切り替えると、打刻や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人事への申請ができます。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94D8E2-C04E-71C1-7E38-BEF58042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91" y="3555612"/>
            <a:ext cx="619726" cy="6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ー 3">
            <a:extLst>
              <a:ext uri="{FF2B5EF4-FFF2-40B4-BE49-F238E27FC236}">
                <a16:creationId xmlns:a16="http://schemas.microsoft.com/office/drawing/2014/main" id="{EEF8E6D9-94D9-5E55-A1D7-FFEDAE00B335}"/>
              </a:ext>
            </a:extLst>
          </p:cNvPr>
          <p:cNvSpPr txBox="1">
            <a:spLocks/>
          </p:cNvSpPr>
          <p:nvPr/>
        </p:nvSpPr>
        <p:spPr>
          <a:xfrm>
            <a:off x="7553077" y="649287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スライド番号プレースホルダー 4">
            <a:extLst>
              <a:ext uri="{FF2B5EF4-FFF2-40B4-BE49-F238E27FC236}">
                <a16:creationId xmlns:a16="http://schemas.microsoft.com/office/drawing/2014/main" id="{8FFB5775-1F8A-C945-A87F-D0D7EA2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z="1200" b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150" y="104687"/>
            <a:ext cx="11473732" cy="5969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改訂内容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57024"/>
              </p:ext>
            </p:extLst>
          </p:nvPr>
        </p:nvGraphicFramePr>
        <p:xfrm>
          <a:off x="574543" y="706229"/>
          <a:ext cx="10594330" cy="1795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293">
                  <a:extLst>
                    <a:ext uri="{9D8B030D-6E8A-4147-A177-3AD203B41FA5}">
                      <a16:colId xmlns:a16="http://schemas.microsoft.com/office/drawing/2014/main" val="2494357905"/>
                    </a:ext>
                  </a:extLst>
                </a:gridCol>
                <a:gridCol w="9026037">
                  <a:extLst>
                    <a:ext uri="{9D8B030D-6E8A-4147-A177-3AD203B41FA5}">
                      <a16:colId xmlns:a16="http://schemas.microsoft.com/office/drawing/2014/main" val="3057286179"/>
                    </a:ext>
                  </a:extLst>
                </a:gridCol>
              </a:tblGrid>
              <a:tr h="311764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ページ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変更内容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174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Ver.260331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P12</a:t>
                      </a:r>
                      <a:endParaRPr kumimoji="1" lang="ja-JP" altLang="en-US" sz="1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スマホアプリの説明を追加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1929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Ver.250331</a:t>
                      </a:r>
                      <a:endParaRPr kumimoji="1" lang="ja-JP" altLang="en-US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7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P4</a:t>
                      </a: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aseline="-25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デザイン変更に伴う画面変更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45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基本操作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344251" y="69466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Web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ブラウザや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のスマホアプリから、「給与明細書」や「源泉徴収票」などを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325698" y="2268264"/>
            <a:ext cx="936219" cy="433513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7FF32F7-4502-AD57-85D3-B1D4A5A3EF61}"/>
              </a:ext>
            </a:extLst>
          </p:cNvPr>
          <p:cNvGrpSpPr/>
          <p:nvPr/>
        </p:nvGrpSpPr>
        <p:grpSpPr>
          <a:xfrm>
            <a:off x="6481844" y="1213333"/>
            <a:ext cx="3811042" cy="2543373"/>
            <a:chOff x="6475958" y="1253927"/>
            <a:chExt cx="4728062" cy="32420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DB39A5C-DF4D-4298-972C-9128AEFD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860" y="1368694"/>
              <a:ext cx="4425160" cy="31273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7EF761E-141E-4181-8191-F7CB6FBF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958" y="1253927"/>
              <a:ext cx="444043" cy="598942"/>
            </a:xfrm>
            <a:prstGeom prst="rect">
              <a:avLst/>
            </a:prstGeom>
          </p:spPr>
        </p:pic>
      </p:grp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8" y="1347697"/>
            <a:ext cx="4585648" cy="22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1312</Words>
  <Application>Microsoft Office PowerPoint</Application>
  <PresentationFormat>ワイド画面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2026-04-09T07:19:09Z</dcterms:modified>
</cp:coreProperties>
</file>