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78177" autoAdjust="0"/>
  </p:normalViewPr>
  <p:slideViewPr>
    <p:cSldViewPr snapToGrid="0">
      <p:cViewPr varScale="1">
        <p:scale>
          <a:sx n="68" d="100"/>
          <a:sy n="68" d="100"/>
        </p:scale>
        <p:origin x="1764" y="28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で公開した際に、教職員にメールやビジネスチャットで公開した旨を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「教職員番号」や「氏名」など教職員ごとに異なる情報も記載できます。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」を入れておくと、上記のように教職員はメールからスムーズに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公開した際に教職員に通知しない場合は、上記のページを削除してください。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し、教職員が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https://support.obc.jp/hc/ja/articles/56538241816345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（教職員にパスワードの再設定を許可しない）場合は、「管理ポータル」の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から、教職員に利用開始通知メールを送信します。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送信する内容を編集できますので、必要に応じて教職員への連絡事項なども追記します。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：なし」の教職員は、電子交付の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事前に紙などで教職員から同意をもらっている場合は、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6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使い方ガイド発行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2026/04/17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213CA44-4C2A-8E74-4DA8-7815E07E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6" y="1411319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14" y="5111632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63">
            <a:extLst>
              <a:ext uri="{FF2B5EF4-FFF2-40B4-BE49-F238E27FC236}">
                <a16:creationId xmlns:a16="http://schemas.microsoft.com/office/drawing/2014/main" id="{65313025-8B6F-B681-FE82-184E2E7E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0" y="3514383"/>
            <a:ext cx="7215944" cy="23114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30DE5E-A11E-F4C1-8495-3616C9211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1" y="3654083"/>
            <a:ext cx="619726" cy="6197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5B1B33-29F0-EB8D-9842-0BA049DF6812}"/>
              </a:ext>
            </a:extLst>
          </p:cNvPr>
          <p:cNvSpPr/>
          <p:nvPr/>
        </p:nvSpPr>
        <p:spPr>
          <a:xfrm>
            <a:off x="5180521" y="3494061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給与明細電子化クラウド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労務管理電子化クラウド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労務管理電子化クラウド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　（サービス）で利用するサービスを切り替えると、打刻や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人事への申請ができます。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7578"/>
              </p:ext>
            </p:extLst>
          </p:nvPr>
        </p:nvGraphicFramePr>
        <p:xfrm>
          <a:off x="574543" y="706229"/>
          <a:ext cx="10594330" cy="105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93621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9" y="1454871"/>
            <a:ext cx="4573064" cy="2268406"/>
          </a:xfrm>
          <a:prstGeom prst="rect">
            <a:avLst/>
          </a:prstGeom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7F7FEC7-827B-5AEE-2343-A6DD36F5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281697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1301</Words>
  <Application>Microsoft Office PowerPoint</Application>
  <PresentationFormat>ワイド画面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2026-04-09T07:19:33Z</dcterms:modified>
</cp:coreProperties>
</file>