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290" r:id="rId2"/>
    <p:sldId id="320" r:id="rId3"/>
    <p:sldId id="286" r:id="rId4"/>
    <p:sldId id="291" r:id="rId5"/>
    <p:sldId id="305" r:id="rId6"/>
    <p:sldId id="276" r:id="rId7"/>
    <p:sldId id="257" r:id="rId8"/>
    <p:sldId id="259" r:id="rId9"/>
    <p:sldId id="309" r:id="rId10"/>
    <p:sldId id="301" r:id="rId11"/>
    <p:sldId id="306" r:id="rId12"/>
    <p:sldId id="307" r:id="rId13"/>
    <p:sldId id="321" r:id="rId14"/>
    <p:sldId id="292" r:id="rId15"/>
    <p:sldId id="304" r:id="rId16"/>
    <p:sldId id="308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7" autoAdjust="0"/>
    <p:restoredTop sz="78177" autoAdjust="0"/>
  </p:normalViewPr>
  <p:slideViewPr>
    <p:cSldViewPr snapToGrid="0">
      <p:cViewPr varScale="1">
        <p:scale>
          <a:sx n="68" d="100"/>
          <a:sy n="68" d="100"/>
        </p:scale>
        <p:origin x="1764" y="288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4/9/2026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で公開した際に、教職員にメールやビジネスチャットで公開した旨を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「教職員番号」や「氏名」など教職員ごとに異なる情報も記載できます。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」を入れておくと、上記のように教職員はメールからスムーズに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公開した際に教職員に通知しない場合は、上記のページを削除してください。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86D2A-1EC6-53D6-E03F-2DFEE77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05316B-2065-2CF2-38A7-6FD73945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BBDCD-78B8-1A62-6847-745966435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スマホアプリを使用する場合は、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スマートフォンに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Edge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をインストール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しておく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必要があります。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ヘルプサイトを確認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し、教職員が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アプリの［スマホアプリについて］メニューから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スマホアプリを入手できるようにします。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https://support.obc.jp/hc/ja/articles/56538241816345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50984-6FB5-8124-3AC4-736BACF13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（教職員にパスワードの再設定を許可しない）場合は、「管理ポータル」の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から、教職員に利用開始通知メールを送信します。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送信する内容を編集できますので、必要に応じて教職員への連絡事項なども追記します。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：なし」の教職員は、電子交付の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事前に紙などで教職員から同意をもらっている場合は、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4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6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使い方ガイド発行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2026/04/17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213CA44-4C2A-8E74-4DA8-7815E07E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26" y="1411319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4E63-B62F-1EBB-F908-7859DD80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23154B-8461-E9BA-5B84-10A7C8B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57A00-B8AD-D990-2DF3-9D663D4E5926}"/>
              </a:ext>
            </a:extLst>
          </p:cNvPr>
          <p:cNvSpPr txBox="1"/>
          <p:nvPr/>
        </p:nvSpPr>
        <p:spPr>
          <a:xfrm>
            <a:off x="550398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スマホアプリでも給与明細書等を確認できます。あらかじめ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スマホアプリをインストールします。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AB56BD-03D2-3362-2FD2-B9106084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059" y="1284356"/>
            <a:ext cx="2174375" cy="4711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80CBF9-4E3A-2F51-850B-B74B6B200237}"/>
              </a:ext>
            </a:extLst>
          </p:cNvPr>
          <p:cNvSpPr/>
          <p:nvPr/>
        </p:nvSpPr>
        <p:spPr>
          <a:xfrm>
            <a:off x="1026959" y="5283200"/>
            <a:ext cx="420841" cy="444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39FC5D-7375-89BE-59F8-364A5F26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114" y="5111632"/>
            <a:ext cx="268642" cy="28579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F825F86-C821-040F-6758-4FB440A9FC4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47800" y="5176850"/>
            <a:ext cx="2956170" cy="3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63">
            <a:extLst>
              <a:ext uri="{FF2B5EF4-FFF2-40B4-BE49-F238E27FC236}">
                <a16:creationId xmlns:a16="http://schemas.microsoft.com/office/drawing/2014/main" id="{65313025-8B6F-B681-FE82-184E2E7E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70" y="3514383"/>
            <a:ext cx="7215944" cy="23114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44000" rIns="74295" bIns="8890" anchor="t" anchorCtr="0" upright="1">
            <a:no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30DE5E-A11E-F4C1-8495-3616C9211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91" y="3654083"/>
            <a:ext cx="619726" cy="61972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E5B1B33-29F0-EB8D-9842-0BA049DF6812}"/>
              </a:ext>
            </a:extLst>
          </p:cNvPr>
          <p:cNvSpPr/>
          <p:nvPr/>
        </p:nvSpPr>
        <p:spPr>
          <a:xfrm>
            <a:off x="5180521" y="3494061"/>
            <a:ext cx="6327577" cy="231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以下のサービスの入り口が、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Edge』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のスマホアプリにまとまっています。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給与明細電子化</a:t>
            </a:r>
            <a:b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勤怠管理クラウド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労務管理電子化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勤怠管理クラウド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や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労務管理電子化クラウド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をあわせてご利用の場合は、　（サービス）で利用するサービスを切り替えると、打刻や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人事への申請ができます。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2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3">
            <a:extLst>
              <a:ext uri="{FF2B5EF4-FFF2-40B4-BE49-F238E27FC236}">
                <a16:creationId xmlns:a16="http://schemas.microsoft.com/office/drawing/2014/main" id="{EEF8E6D9-94D9-5E55-A1D7-FFEDAE00B335}"/>
              </a:ext>
            </a:extLst>
          </p:cNvPr>
          <p:cNvSpPr txBox="1">
            <a:spLocks/>
          </p:cNvSpPr>
          <p:nvPr/>
        </p:nvSpPr>
        <p:spPr>
          <a:xfrm>
            <a:off x="7553077" y="6492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8FFB5775-1F8A-C945-A87F-D0D7EA2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z="1200" b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150" y="104687"/>
            <a:ext cx="11473732" cy="596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改訂内容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57578"/>
              </p:ext>
            </p:extLst>
          </p:nvPr>
        </p:nvGraphicFramePr>
        <p:xfrm>
          <a:off x="574543" y="706229"/>
          <a:ext cx="10594330" cy="1053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93">
                  <a:extLst>
                    <a:ext uri="{9D8B030D-6E8A-4147-A177-3AD203B41FA5}">
                      <a16:colId xmlns:a16="http://schemas.microsoft.com/office/drawing/2014/main" val="2494357905"/>
                    </a:ext>
                  </a:extLst>
                </a:gridCol>
                <a:gridCol w="9026037">
                  <a:extLst>
                    <a:ext uri="{9D8B030D-6E8A-4147-A177-3AD203B41FA5}">
                      <a16:colId xmlns:a16="http://schemas.microsoft.com/office/drawing/2014/main" val="3057286179"/>
                    </a:ext>
                  </a:extLst>
                </a:gridCol>
              </a:tblGrid>
              <a:tr h="31176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変更内容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74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P12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スマホアプリの説明を追加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9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基本操作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ブラウザや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のスマホアプリから、「給与明細書」や「源泉徴収票」などを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936219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9" y="1454871"/>
            <a:ext cx="4573064" cy="2268406"/>
          </a:xfrm>
          <a:prstGeom prst="rect">
            <a:avLst/>
          </a:prstGeom>
        </p:spPr>
      </p:pic>
      <p:pic>
        <p:nvPicPr>
          <p:cNvPr id="7" name="図 6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7F7FEC7-827B-5AEE-2343-A6DD36F5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29" y="1281697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1299</Words>
  <Application>Microsoft Office PowerPoint</Application>
  <PresentationFormat>ワイド画面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2026-04-09T05:45:44Z</dcterms:modified>
</cp:coreProperties>
</file>