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0"/>
  </p:notesMasterIdLst>
  <p:sldIdLst>
    <p:sldId id="279" r:id="rId5"/>
    <p:sldId id="280" r:id="rId6"/>
    <p:sldId id="282" r:id="rId7"/>
    <p:sldId id="265" r:id="rId8"/>
    <p:sldId id="266" r:id="rId9"/>
  </p:sldIdLst>
  <p:sldSz cx="6858000" cy="9906000" type="A4"/>
  <p:notesSz cx="6858000" cy="9945688"/>
  <p:embeddedFontLst>
    <p:embeddedFont>
      <p:font typeface="BIZ UDPゴシック" panose="020B0604020202020204" charset="-128"/>
      <p:regular r:id="rId11"/>
      <p:bold r:id="rId12"/>
    </p:embeddedFont>
    <p:embeddedFont>
      <p:font typeface="HGP創英角ｺﾞｼｯｸUB" panose="020B0604020202020204" charset="-128"/>
      <p:regular r:id="rId13"/>
    </p:embeddedFont>
    <p:embeddedFont>
      <p:font typeface="HGS創英角ｺﾞｼｯｸUB" panose="020B0604020202020204" charset="-128"/>
      <p:regular r:id="rId14"/>
    </p:embeddedFont>
    <p:embeddedFont>
      <p:font typeface="HG創英角ﾎﾟｯﾌﾟ体" panose="020B0604020202020204" charset="-128"/>
      <p:regular r:id="rId15"/>
    </p:embeddedFont>
    <p:embeddedFont>
      <p:font typeface="UD デジタル 教科書体 NP-R" panose="020B0604020202020204" charset="-128"/>
      <p:regular r:id="rId16"/>
    </p:embeddedFont>
    <p:embeddedFont>
      <p:font typeface="メイリオ" panose="020B0604020202020204" charset="-128"/>
      <p:regular r:id="rId17"/>
      <p:bold r:id="rId18"/>
      <p:italic r:id="rId19"/>
      <p:boldItalic r:id="rId20"/>
    </p:embeddedFont>
    <p:embeddedFont>
      <p:font typeface="Yu Gothic Medium" panose="020B0500000000000000" pitchFamily="34" charset="-128"/>
      <p:regular r:id="rId21"/>
    </p:embeddedFont>
    <p:embeddedFont>
      <p:font typeface="游ゴシック" panose="020B0400000000000000" pitchFamily="34" charset="-128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2C836"/>
    <a:srgbClr val="00438B"/>
    <a:srgbClr val="B4C7E7"/>
    <a:srgbClr val="4B4B4B"/>
    <a:srgbClr val="AAC3EE"/>
    <a:srgbClr val="006AAF"/>
    <a:srgbClr val="0070C0"/>
    <a:srgbClr val="7A9CD4"/>
    <a:srgbClr val="E2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956BC-F3FC-4387-98ED-1FD5D4030ABE}" v="37" dt="2026-03-24T00:16:54.474"/>
    <p1510:client id="{F534E341-5968-45D0-81DC-83E711A8BEF0}" v="7" dt="2026-03-24T00:08:5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齋藤 敬太 (Saito Keita)" userId="aaf9e44e-4ef6-4e9a-bf3b-d6e0cd11738a" providerId="ADAL" clId="{5E1A7BBD-AD5D-43F9-89DD-B246089630C3}"/>
    <pc:docChg chg="undo redo custSel modSld">
      <pc:chgData name="齋藤 敬太 (Saito Keita)" userId="aaf9e44e-4ef6-4e9a-bf3b-d6e0cd11738a" providerId="ADAL" clId="{5E1A7BBD-AD5D-43F9-89DD-B246089630C3}" dt="2026-03-24T00:09:12.210" v="114" actId="478"/>
      <pc:docMkLst>
        <pc:docMk/>
      </pc:docMkLst>
      <pc:sldChg chg="addSp delSp modSp mod">
        <pc:chgData name="齋藤 敬太 (Saito Keita)" userId="aaf9e44e-4ef6-4e9a-bf3b-d6e0cd11738a" providerId="ADAL" clId="{5E1A7BBD-AD5D-43F9-89DD-B246089630C3}" dt="2026-03-24T00:09:12.210" v="114" actId="478"/>
        <pc:sldMkLst>
          <pc:docMk/>
          <pc:sldMk cId="1733563462" sldId="266"/>
        </pc:sldMkLst>
        <pc:spChg chg="mod">
          <ac:chgData name="齋藤 敬太 (Saito Keita)" userId="aaf9e44e-4ef6-4e9a-bf3b-d6e0cd11738a" providerId="ADAL" clId="{5E1A7BBD-AD5D-43F9-89DD-B246089630C3}" dt="2026-03-24T00:00:07.501" v="99"/>
          <ac:spMkLst>
            <pc:docMk/>
            <pc:sldMk cId="1733563462" sldId="266"/>
            <ac:spMk id="14" creationId="{74BE8E64-6E32-69F3-8566-E0BB204BDEC9}"/>
          </ac:spMkLst>
        </pc:spChg>
        <pc:grpChg chg="add del mod">
          <ac:chgData name="齋藤 敬太 (Saito Keita)" userId="aaf9e44e-4ef6-4e9a-bf3b-d6e0cd11738a" providerId="ADAL" clId="{5E1A7BBD-AD5D-43F9-89DD-B246089630C3}" dt="2026-03-24T00:08:51.473" v="106" actId="478"/>
          <ac:grpSpMkLst>
            <pc:docMk/>
            <pc:sldMk cId="1733563462" sldId="266"/>
            <ac:grpSpMk id="3" creationId="{D43A0296-38CA-533C-C639-222EEE735BB9}"/>
          </ac:grpSpMkLst>
        </pc:grpChg>
        <pc:picChg chg="mod">
          <ac:chgData name="齋藤 敬太 (Saito Keita)" userId="aaf9e44e-4ef6-4e9a-bf3b-d6e0cd11738a" providerId="ADAL" clId="{5E1A7BBD-AD5D-43F9-89DD-B246089630C3}" dt="2026-03-24T00:00:07.501" v="99"/>
          <ac:picMkLst>
            <pc:docMk/>
            <pc:sldMk cId="1733563462" sldId="266"/>
            <ac:picMk id="10" creationId="{9BA98757-AFA8-4771-B258-3168B98B8EF7}"/>
          </ac:picMkLst>
        </pc:picChg>
        <pc:picChg chg="add del mod modCrop">
          <ac:chgData name="齋藤 敬太 (Saito Keita)" userId="aaf9e44e-4ef6-4e9a-bf3b-d6e0cd11738a" providerId="ADAL" clId="{5E1A7BBD-AD5D-43F9-89DD-B246089630C3}" dt="2026-03-23T13:59:52.430" v="38" actId="478"/>
          <ac:picMkLst>
            <pc:docMk/>
            <pc:sldMk cId="1733563462" sldId="266"/>
            <ac:picMk id="10" creationId="{D0E52820-7DBA-E057-B7F5-5719969B800C}"/>
          </ac:picMkLst>
        </pc:picChg>
        <pc:picChg chg="add mod modCrop">
          <ac:chgData name="齋藤 敬太 (Saito Keita)" userId="aaf9e44e-4ef6-4e9a-bf3b-d6e0cd11738a" providerId="ADAL" clId="{5E1A7BBD-AD5D-43F9-89DD-B246089630C3}" dt="2026-03-23T14:00:22.668" v="45" actId="1076"/>
          <ac:picMkLst>
            <pc:docMk/>
            <pc:sldMk cId="1733563462" sldId="266"/>
            <ac:picMk id="12" creationId="{B261DB8D-9218-A393-3AA5-C84D71BF2F94}"/>
          </ac:picMkLst>
        </pc:picChg>
        <pc:picChg chg="mod">
          <ac:chgData name="齋藤 敬太 (Saito Keita)" userId="aaf9e44e-4ef6-4e9a-bf3b-d6e0cd11738a" providerId="ADAL" clId="{5E1A7BBD-AD5D-43F9-89DD-B246089630C3}" dt="2026-03-24T00:00:07.501" v="99"/>
          <ac:picMkLst>
            <pc:docMk/>
            <pc:sldMk cId="1733563462" sldId="266"/>
            <ac:picMk id="16" creationId="{CE8699F6-B8E7-5063-55D3-06E6063AAC86}"/>
          </ac:picMkLst>
        </pc:picChg>
        <pc:picChg chg="add del mod">
          <ac:chgData name="齋藤 敬太 (Saito Keita)" userId="aaf9e44e-4ef6-4e9a-bf3b-d6e0cd11738a" providerId="ADAL" clId="{5E1A7BBD-AD5D-43F9-89DD-B246089630C3}" dt="2026-03-24T00:09:12.210" v="114" actId="478"/>
          <ac:picMkLst>
            <pc:docMk/>
            <pc:sldMk cId="1733563462" sldId="266"/>
            <ac:picMk id="22" creationId="{60BC38E9-1B86-3C7D-8A13-5D4747CC9A80}"/>
          </ac:picMkLst>
        </pc:picChg>
        <pc:picChg chg="del">
          <ac:chgData name="齋藤 敬太 (Saito Keita)" userId="aaf9e44e-4ef6-4e9a-bf3b-d6e0cd11738a" providerId="ADAL" clId="{5E1A7BBD-AD5D-43F9-89DD-B246089630C3}" dt="2026-03-23T11:57:58.688" v="11" actId="478"/>
          <ac:picMkLst>
            <pc:docMk/>
            <pc:sldMk cId="1733563462" sldId="266"/>
            <ac:picMk id="28" creationId="{526BBED7-DEFF-5E22-969B-45DD4CF4A320}"/>
          </ac:picMkLst>
        </pc:picChg>
        <pc:picChg chg="mod">
          <ac:chgData name="齋藤 敬太 (Saito Keita)" userId="aaf9e44e-4ef6-4e9a-bf3b-d6e0cd11738a" providerId="ADAL" clId="{5E1A7BBD-AD5D-43F9-89DD-B246089630C3}" dt="2026-03-23T15:04:54.623" v="98" actId="1076"/>
          <ac:picMkLst>
            <pc:docMk/>
            <pc:sldMk cId="1733563462" sldId="266"/>
            <ac:picMk id="65" creationId="{7162C075-389F-50E5-F20B-1A417BCCF093}"/>
          </ac:picMkLst>
        </pc:picChg>
      </pc:sldChg>
      <pc:sldChg chg="addSp delSp modSp mod">
        <pc:chgData name="齋藤 敬太 (Saito Keita)" userId="aaf9e44e-4ef6-4e9a-bf3b-d6e0cd11738a" providerId="ADAL" clId="{5E1A7BBD-AD5D-43F9-89DD-B246089630C3}" dt="2026-03-23T14:03:06.600" v="96" actId="14100"/>
        <pc:sldMkLst>
          <pc:docMk/>
          <pc:sldMk cId="3210689085" sldId="282"/>
        </pc:sldMkLst>
        <pc:spChg chg="ord">
          <ac:chgData name="齋藤 敬太 (Saito Keita)" userId="aaf9e44e-4ef6-4e9a-bf3b-d6e0cd11738a" providerId="ADAL" clId="{5E1A7BBD-AD5D-43F9-89DD-B246089630C3}" dt="2026-03-23T14:02:42.967" v="93" actId="167"/>
          <ac:spMkLst>
            <pc:docMk/>
            <pc:sldMk cId="3210689085" sldId="282"/>
            <ac:spMk id="2" creationId="{5A5983A6-DCAA-9BA5-2A85-B27A48086E30}"/>
          </ac:spMkLst>
        </pc:spChg>
        <pc:spChg chg="mod topLvl">
          <ac:chgData name="齋藤 敬太 (Saito Keita)" userId="aaf9e44e-4ef6-4e9a-bf3b-d6e0cd11738a" providerId="ADAL" clId="{5E1A7BBD-AD5D-43F9-89DD-B246089630C3}" dt="2026-03-23T14:02:49.787" v="94" actId="164"/>
          <ac:spMkLst>
            <pc:docMk/>
            <pc:sldMk cId="3210689085" sldId="282"/>
            <ac:spMk id="7" creationId="{91C6D947-8FCA-F472-51EA-0199959C66C7}"/>
          </ac:spMkLst>
        </pc:spChg>
        <pc:spChg chg="mod topLvl">
          <ac:chgData name="齋藤 敬太 (Saito Keita)" userId="aaf9e44e-4ef6-4e9a-bf3b-d6e0cd11738a" providerId="ADAL" clId="{5E1A7BBD-AD5D-43F9-89DD-B246089630C3}" dt="2026-03-23T14:03:06.600" v="96" actId="14100"/>
          <ac:spMkLst>
            <pc:docMk/>
            <pc:sldMk cId="3210689085" sldId="282"/>
            <ac:spMk id="8" creationId="{6D114ED8-DD04-616F-D7D7-4DBA6018F6D2}"/>
          </ac:spMkLst>
        </pc:spChg>
        <pc:spChg chg="mod topLvl">
          <ac:chgData name="齋藤 敬太 (Saito Keita)" userId="aaf9e44e-4ef6-4e9a-bf3b-d6e0cd11738a" providerId="ADAL" clId="{5E1A7BBD-AD5D-43F9-89DD-B246089630C3}" dt="2026-03-23T14:02:57.141" v="95" actId="14100"/>
          <ac:spMkLst>
            <pc:docMk/>
            <pc:sldMk cId="3210689085" sldId="282"/>
            <ac:spMk id="9" creationId="{6AFB827F-C3D2-0B32-471B-E7C6D3BB9B50}"/>
          </ac:spMkLst>
        </pc:spChg>
        <pc:spChg chg="mod topLvl">
          <ac:chgData name="齋藤 敬太 (Saito Keita)" userId="aaf9e44e-4ef6-4e9a-bf3b-d6e0cd11738a" providerId="ADAL" clId="{5E1A7BBD-AD5D-43F9-89DD-B246089630C3}" dt="2026-03-23T14:02:49.787" v="94" actId="164"/>
          <ac:spMkLst>
            <pc:docMk/>
            <pc:sldMk cId="3210689085" sldId="282"/>
            <ac:spMk id="10" creationId="{21DE3575-1881-AB92-9152-772CEE7EDF63}"/>
          </ac:spMkLst>
        </pc:spChg>
        <pc:grpChg chg="add del mod">
          <ac:chgData name="齋藤 敬太 (Saito Keita)" userId="aaf9e44e-4ef6-4e9a-bf3b-d6e0cd11738a" providerId="ADAL" clId="{5E1A7BBD-AD5D-43F9-89DD-B246089630C3}" dt="2026-03-23T14:02:41.162" v="89" actId="165"/>
          <ac:grpSpMkLst>
            <pc:docMk/>
            <pc:sldMk cId="3210689085" sldId="282"/>
            <ac:grpSpMk id="3" creationId="{7A89D55A-2B55-6E6C-5D9D-2CBEF9BA9A3E}"/>
          </ac:grpSpMkLst>
        </pc:grpChg>
        <pc:grpChg chg="add mod">
          <ac:chgData name="齋藤 敬太 (Saito Keita)" userId="aaf9e44e-4ef6-4e9a-bf3b-d6e0cd11738a" providerId="ADAL" clId="{5E1A7BBD-AD5D-43F9-89DD-B246089630C3}" dt="2026-03-23T14:02:49.787" v="94" actId="164"/>
          <ac:grpSpMkLst>
            <pc:docMk/>
            <pc:sldMk cId="3210689085" sldId="282"/>
            <ac:grpSpMk id="17" creationId="{3ADA5B5F-06CC-143F-CD6F-7D0A004E31D2}"/>
          </ac:grpSpMkLst>
        </pc:grpChg>
        <pc:picChg chg="add del mod topLvl">
          <ac:chgData name="齋藤 敬太 (Saito Keita)" userId="aaf9e44e-4ef6-4e9a-bf3b-d6e0cd11738a" providerId="ADAL" clId="{5E1A7BBD-AD5D-43F9-89DD-B246089630C3}" dt="2026-03-23T14:02:42.327" v="92" actId="478"/>
          <ac:picMkLst>
            <pc:docMk/>
            <pc:sldMk cId="3210689085" sldId="282"/>
            <ac:picMk id="5" creationId="{6574D68B-294F-CA62-4BD3-DCC5A3C9C6BB}"/>
          </ac:picMkLst>
        </pc:picChg>
        <pc:picChg chg="add del mod">
          <ac:chgData name="齋藤 敬太 (Saito Keita)" userId="aaf9e44e-4ef6-4e9a-bf3b-d6e0cd11738a" providerId="ADAL" clId="{5E1A7BBD-AD5D-43F9-89DD-B246089630C3}" dt="2026-03-23T14:00:58.651" v="46" actId="478"/>
          <ac:picMkLst>
            <pc:docMk/>
            <pc:sldMk cId="3210689085" sldId="282"/>
            <ac:picMk id="11" creationId="{9B35AF02-7322-04F1-0514-322A416884B3}"/>
          </ac:picMkLst>
        </pc:picChg>
        <pc:picChg chg="add del mod ord">
          <ac:chgData name="齋藤 敬太 (Saito Keita)" userId="aaf9e44e-4ef6-4e9a-bf3b-d6e0cd11738a" providerId="ADAL" clId="{5E1A7BBD-AD5D-43F9-89DD-B246089630C3}" dt="2026-03-23T14:01:35.823" v="66" actId="22"/>
          <ac:picMkLst>
            <pc:docMk/>
            <pc:sldMk cId="3210689085" sldId="282"/>
            <ac:picMk id="13" creationId="{8AE93CA2-A6CE-9FDC-964E-22C1C0FBC2B1}"/>
          </ac:picMkLst>
        </pc:picChg>
        <pc:picChg chg="add del mod ord">
          <ac:chgData name="齋藤 敬太 (Saito Keita)" userId="aaf9e44e-4ef6-4e9a-bf3b-d6e0cd11738a" providerId="ADAL" clId="{5E1A7BBD-AD5D-43F9-89DD-B246089630C3}" dt="2026-03-23T14:02:49.787" v="94" actId="164"/>
          <ac:picMkLst>
            <pc:docMk/>
            <pc:sldMk cId="3210689085" sldId="282"/>
            <ac:picMk id="15" creationId="{24FD0A90-4BA7-543D-E9CB-6142094AD8CC}"/>
          </ac:picMkLst>
        </pc:picChg>
      </pc:sldChg>
    </pc:docChg>
  </pc:docChgLst>
  <pc:docChgLst>
    <pc:chgData name="稲福 友佑 (Inafuku Yusuke)" userId="016296a8-c7ec-4f0b-80f3-7df936ba0ad4" providerId="ADAL" clId="{591238EF-5829-48B5-979F-0DA99C7820BF}"/>
    <pc:docChg chg="custSel delSld modSld">
      <pc:chgData name="稲福 友佑 (Inafuku Yusuke)" userId="016296a8-c7ec-4f0b-80f3-7df936ba0ad4" providerId="ADAL" clId="{591238EF-5829-48B5-979F-0DA99C7820BF}" dt="2026-03-24T00:16:54.474" v="54" actId="164"/>
      <pc:docMkLst>
        <pc:docMk/>
      </pc:docMkLst>
      <pc:sldChg chg="addSp delSp modSp mod">
        <pc:chgData name="稲福 友佑 (Inafuku Yusuke)" userId="016296a8-c7ec-4f0b-80f3-7df936ba0ad4" providerId="ADAL" clId="{591238EF-5829-48B5-979F-0DA99C7820BF}" dt="2026-03-24T00:14:29.437" v="27" actId="1035"/>
        <pc:sldMkLst>
          <pc:docMk/>
          <pc:sldMk cId="1733563462" sldId="266"/>
        </pc:sldMkLst>
        <pc:spChg chg="del">
          <ac:chgData name="稲福 友佑 (Inafuku Yusuke)" userId="016296a8-c7ec-4f0b-80f3-7df936ba0ad4" providerId="ADAL" clId="{591238EF-5829-48B5-979F-0DA99C7820BF}" dt="2026-03-23T09:02:12.427" v="13" actId="478"/>
          <ac:spMkLst>
            <pc:docMk/>
            <pc:sldMk cId="1733563462" sldId="266"/>
            <ac:spMk id="14" creationId="{4C7B3485-4639-229A-4A18-7077778A6966}"/>
          </ac:spMkLst>
        </pc:spChg>
        <pc:spChg chg="del">
          <ac:chgData name="稲福 友佑 (Inafuku Yusuke)" userId="016296a8-c7ec-4f0b-80f3-7df936ba0ad4" providerId="ADAL" clId="{591238EF-5829-48B5-979F-0DA99C7820BF}" dt="2026-03-23T09:02:12.427" v="13" actId="478"/>
          <ac:spMkLst>
            <pc:docMk/>
            <pc:sldMk cId="1733563462" sldId="266"/>
            <ac:spMk id="16" creationId="{BFC34663-A77B-E3E6-5193-F6BFA038E344}"/>
          </ac:spMkLst>
        </pc:spChg>
        <pc:spChg chg="del">
          <ac:chgData name="稲福 友佑 (Inafuku Yusuke)" userId="016296a8-c7ec-4f0b-80f3-7df936ba0ad4" providerId="ADAL" clId="{591238EF-5829-48B5-979F-0DA99C7820BF}" dt="2026-03-23T09:01:49.002" v="0" actId="478"/>
          <ac:spMkLst>
            <pc:docMk/>
            <pc:sldMk cId="1733563462" sldId="266"/>
            <ac:spMk id="76" creationId="{91FCD688-3523-68E0-B9F6-27DA7A7C5F69}"/>
          </ac:spMkLst>
        </pc:spChg>
        <pc:spChg chg="del">
          <ac:chgData name="稲福 友佑 (Inafuku Yusuke)" userId="016296a8-c7ec-4f0b-80f3-7df936ba0ad4" providerId="ADAL" clId="{591238EF-5829-48B5-979F-0DA99C7820BF}" dt="2026-03-23T09:02:12.427" v="13" actId="478"/>
          <ac:spMkLst>
            <pc:docMk/>
            <pc:sldMk cId="1733563462" sldId="266"/>
            <ac:spMk id="90" creationId="{F7BBBE2E-D073-21CE-A145-A5007EF56B7B}"/>
          </ac:spMkLst>
        </pc:spChg>
        <pc:spChg chg="del">
          <ac:chgData name="稲福 友佑 (Inafuku Yusuke)" userId="016296a8-c7ec-4f0b-80f3-7df936ba0ad4" providerId="ADAL" clId="{591238EF-5829-48B5-979F-0DA99C7820BF}" dt="2026-03-23T09:02:15.213" v="15" actId="478"/>
          <ac:spMkLst>
            <pc:docMk/>
            <pc:sldMk cId="1733563462" sldId="266"/>
            <ac:spMk id="99" creationId="{FDD2AFBF-C2F6-BE73-FD93-D12654818796}"/>
          </ac:spMkLst>
        </pc:spChg>
        <pc:spChg chg="del">
          <ac:chgData name="稲福 友佑 (Inafuku Yusuke)" userId="016296a8-c7ec-4f0b-80f3-7df936ba0ad4" providerId="ADAL" clId="{591238EF-5829-48B5-979F-0DA99C7820BF}" dt="2026-03-23T09:02:15.213" v="15" actId="478"/>
          <ac:spMkLst>
            <pc:docMk/>
            <pc:sldMk cId="1733563462" sldId="266"/>
            <ac:spMk id="104" creationId="{0BCCCEAE-7817-349F-F20D-2DBE091FB13C}"/>
          </ac:spMkLst>
        </pc:spChg>
        <pc:spChg chg="del">
          <ac:chgData name="稲福 友佑 (Inafuku Yusuke)" userId="016296a8-c7ec-4f0b-80f3-7df936ba0ad4" providerId="ADAL" clId="{591238EF-5829-48B5-979F-0DA99C7820BF}" dt="2026-03-23T09:02:15.213" v="15" actId="478"/>
          <ac:spMkLst>
            <pc:docMk/>
            <pc:sldMk cId="1733563462" sldId="266"/>
            <ac:spMk id="105" creationId="{C41C08CA-3AD3-8D1B-4A79-EB467A63D731}"/>
          </ac:spMkLst>
        </pc:spChg>
        <pc:picChg chg="del">
          <ac:chgData name="稲福 友佑 (Inafuku Yusuke)" userId="016296a8-c7ec-4f0b-80f3-7df936ba0ad4" providerId="ADAL" clId="{591238EF-5829-48B5-979F-0DA99C7820BF}" dt="2026-03-23T09:02:12.427" v="13" actId="478"/>
          <ac:picMkLst>
            <pc:docMk/>
            <pc:sldMk cId="1733563462" sldId="266"/>
            <ac:picMk id="10" creationId="{54D629FA-FF73-4C2B-1EB3-1E2CEDA02ACA}"/>
          </ac:picMkLst>
        </pc:picChg>
        <pc:picChg chg="del">
          <ac:chgData name="稲福 友佑 (Inafuku Yusuke)" userId="016296a8-c7ec-4f0b-80f3-7df936ba0ad4" providerId="ADAL" clId="{591238EF-5829-48B5-979F-0DA99C7820BF}" dt="2026-03-23T09:02:12.427" v="13" actId="478"/>
          <ac:picMkLst>
            <pc:docMk/>
            <pc:sldMk cId="1733563462" sldId="266"/>
            <ac:picMk id="12" creationId="{3FD27A32-578C-8E08-3457-A2A36F4F9FE3}"/>
          </ac:picMkLst>
        </pc:picChg>
        <pc:picChg chg="del">
          <ac:chgData name="稲福 友佑 (Inafuku Yusuke)" userId="016296a8-c7ec-4f0b-80f3-7df936ba0ad4" providerId="ADAL" clId="{591238EF-5829-48B5-979F-0DA99C7820BF}" dt="2026-03-24T00:14:06.518" v="18" actId="478"/>
          <ac:picMkLst>
            <pc:docMk/>
            <pc:sldMk cId="1733563462" sldId="266"/>
            <ac:picMk id="12" creationId="{B261DB8D-9218-A393-3AA5-C84D71BF2F94}"/>
          </ac:picMkLst>
        </pc:picChg>
        <pc:picChg chg="add mod modCrop">
          <ac:chgData name="稲福 友佑 (Inafuku Yusuke)" userId="016296a8-c7ec-4f0b-80f3-7df936ba0ad4" providerId="ADAL" clId="{591238EF-5829-48B5-979F-0DA99C7820BF}" dt="2026-03-24T00:14:29.437" v="27" actId="1035"/>
          <ac:picMkLst>
            <pc:docMk/>
            <pc:sldMk cId="1733563462" sldId="266"/>
            <ac:picMk id="33" creationId="{6E53E628-0B58-B683-53BD-5E725053EB70}"/>
          </ac:picMkLst>
        </pc:picChg>
        <pc:picChg chg="del">
          <ac:chgData name="稲福 友佑 (Inafuku Yusuke)" userId="016296a8-c7ec-4f0b-80f3-7df936ba0ad4" providerId="ADAL" clId="{591238EF-5829-48B5-979F-0DA99C7820BF}" dt="2026-03-24T00:14:08.029" v="19" actId="478"/>
          <ac:picMkLst>
            <pc:docMk/>
            <pc:sldMk cId="1733563462" sldId="266"/>
            <ac:picMk id="65" creationId="{7162C075-389F-50E5-F20B-1A417BCCF093}"/>
          </ac:picMkLst>
        </pc:picChg>
        <pc:picChg chg="del">
          <ac:chgData name="稲福 友佑 (Inafuku Yusuke)" userId="016296a8-c7ec-4f0b-80f3-7df936ba0ad4" providerId="ADAL" clId="{591238EF-5829-48B5-979F-0DA99C7820BF}" dt="2026-03-23T09:02:13.880" v="14" actId="478"/>
          <ac:picMkLst>
            <pc:docMk/>
            <pc:sldMk cId="1733563462" sldId="266"/>
            <ac:picMk id="73" creationId="{3468CBE0-AC72-434C-BEDF-73CA56B1A535}"/>
          </ac:picMkLst>
        </pc:picChg>
        <pc:picChg chg="del">
          <ac:chgData name="稲福 友佑 (Inafuku Yusuke)" userId="016296a8-c7ec-4f0b-80f3-7df936ba0ad4" providerId="ADAL" clId="{591238EF-5829-48B5-979F-0DA99C7820BF}" dt="2026-03-23T09:02:12.427" v="13" actId="478"/>
          <ac:picMkLst>
            <pc:docMk/>
            <pc:sldMk cId="1733563462" sldId="266"/>
            <ac:picMk id="75" creationId="{EA6CDF2A-4C1D-B821-A84F-039A5CE6764E}"/>
          </ac:picMkLst>
        </pc:picChg>
        <pc:picChg chg="del">
          <ac:chgData name="稲福 友佑 (Inafuku Yusuke)" userId="016296a8-c7ec-4f0b-80f3-7df936ba0ad4" providerId="ADAL" clId="{591238EF-5829-48B5-979F-0DA99C7820BF}" dt="2026-03-23T09:02:12.427" v="13" actId="478"/>
          <ac:picMkLst>
            <pc:docMk/>
            <pc:sldMk cId="1733563462" sldId="266"/>
            <ac:picMk id="81" creationId="{0D823EEA-E87B-20C1-F257-133978642F5D}"/>
          </ac:picMkLst>
        </pc:picChg>
        <pc:picChg chg="del">
          <ac:chgData name="稲福 友佑 (Inafuku Yusuke)" userId="016296a8-c7ec-4f0b-80f3-7df936ba0ad4" providerId="ADAL" clId="{591238EF-5829-48B5-979F-0DA99C7820BF}" dt="2026-03-23T09:02:15.213" v="15" actId="478"/>
          <ac:picMkLst>
            <pc:docMk/>
            <pc:sldMk cId="1733563462" sldId="266"/>
            <ac:picMk id="91" creationId="{88AC2697-F2A6-1365-6715-585D0CF4C3F5}"/>
          </ac:picMkLst>
        </pc:picChg>
        <pc:picChg chg="del">
          <ac:chgData name="稲福 友佑 (Inafuku Yusuke)" userId="016296a8-c7ec-4f0b-80f3-7df936ba0ad4" providerId="ADAL" clId="{591238EF-5829-48B5-979F-0DA99C7820BF}" dt="2026-03-23T09:02:15.213" v="15" actId="478"/>
          <ac:picMkLst>
            <pc:docMk/>
            <pc:sldMk cId="1733563462" sldId="266"/>
            <ac:picMk id="102" creationId="{AC35C246-F159-A9EB-EB39-FD40E4DB9030}"/>
          </ac:picMkLst>
        </pc:picChg>
        <pc:picChg chg="del">
          <ac:chgData name="稲福 友佑 (Inafuku Yusuke)" userId="016296a8-c7ec-4f0b-80f3-7df936ba0ad4" providerId="ADAL" clId="{591238EF-5829-48B5-979F-0DA99C7820BF}" dt="2026-03-23T09:02:15.213" v="15" actId="478"/>
          <ac:picMkLst>
            <pc:docMk/>
            <pc:sldMk cId="1733563462" sldId="266"/>
            <ac:picMk id="103" creationId="{04D26D79-EDF9-B6BC-F0E1-48960CF270B2}"/>
          </ac:picMkLst>
        </pc:picChg>
        <pc:picChg chg="del">
          <ac:chgData name="稲福 友佑 (Inafuku Yusuke)" userId="016296a8-c7ec-4f0b-80f3-7df936ba0ad4" providerId="ADAL" clId="{591238EF-5829-48B5-979F-0DA99C7820BF}" dt="2026-03-23T09:02:15.213" v="15" actId="478"/>
          <ac:picMkLst>
            <pc:docMk/>
            <pc:sldMk cId="1733563462" sldId="266"/>
            <ac:picMk id="106" creationId="{2BF58A96-B376-504A-4B2A-6C2C8424426A}"/>
          </ac:picMkLst>
        </pc:picChg>
      </pc:sldChg>
      <pc:sldChg chg="del">
        <pc:chgData name="稲福 友佑 (Inafuku Yusuke)" userId="016296a8-c7ec-4f0b-80f3-7df936ba0ad4" providerId="ADAL" clId="{591238EF-5829-48B5-979F-0DA99C7820BF}" dt="2026-03-23T09:32:33.902" v="17" actId="47"/>
        <pc:sldMkLst>
          <pc:docMk/>
          <pc:sldMk cId="3611749985" sldId="267"/>
        </pc:sldMkLst>
      </pc:sldChg>
      <pc:sldChg chg="del">
        <pc:chgData name="稲福 友佑 (Inafuku Yusuke)" userId="016296a8-c7ec-4f0b-80f3-7df936ba0ad4" providerId="ADAL" clId="{591238EF-5829-48B5-979F-0DA99C7820BF}" dt="2026-03-23T09:02:09.850" v="12" actId="47"/>
        <pc:sldMkLst>
          <pc:docMk/>
          <pc:sldMk cId="3968121021" sldId="268"/>
        </pc:sldMkLst>
      </pc:sldChg>
      <pc:sldChg chg="del">
        <pc:chgData name="稲福 友佑 (Inafuku Yusuke)" userId="016296a8-c7ec-4f0b-80f3-7df936ba0ad4" providerId="ADAL" clId="{591238EF-5829-48B5-979F-0DA99C7820BF}" dt="2026-03-23T09:02:08.649" v="11" actId="47"/>
        <pc:sldMkLst>
          <pc:docMk/>
          <pc:sldMk cId="2391071101" sldId="269"/>
        </pc:sldMkLst>
      </pc:sldChg>
      <pc:sldChg chg="del">
        <pc:chgData name="稲福 友佑 (Inafuku Yusuke)" userId="016296a8-c7ec-4f0b-80f3-7df936ba0ad4" providerId="ADAL" clId="{591238EF-5829-48B5-979F-0DA99C7820BF}" dt="2026-03-23T09:02:06.317" v="9" actId="47"/>
        <pc:sldMkLst>
          <pc:docMk/>
          <pc:sldMk cId="66445515" sldId="271"/>
        </pc:sldMkLst>
      </pc:sldChg>
      <pc:sldChg chg="del">
        <pc:chgData name="稲福 友佑 (Inafuku Yusuke)" userId="016296a8-c7ec-4f0b-80f3-7df936ba0ad4" providerId="ADAL" clId="{591238EF-5829-48B5-979F-0DA99C7820BF}" dt="2026-03-23T09:02:00.403" v="2" actId="47"/>
        <pc:sldMkLst>
          <pc:docMk/>
          <pc:sldMk cId="1228083998" sldId="272"/>
        </pc:sldMkLst>
      </pc:sldChg>
      <pc:sldChg chg="del">
        <pc:chgData name="稲福 友佑 (Inafuku Yusuke)" userId="016296a8-c7ec-4f0b-80f3-7df936ba0ad4" providerId="ADAL" clId="{591238EF-5829-48B5-979F-0DA99C7820BF}" dt="2026-03-23T09:02:01.075" v="3" actId="47"/>
        <pc:sldMkLst>
          <pc:docMk/>
          <pc:sldMk cId="4294490804" sldId="273"/>
        </pc:sldMkLst>
      </pc:sldChg>
      <pc:sldChg chg="del">
        <pc:chgData name="稲福 友佑 (Inafuku Yusuke)" userId="016296a8-c7ec-4f0b-80f3-7df936ba0ad4" providerId="ADAL" clId="{591238EF-5829-48B5-979F-0DA99C7820BF}" dt="2026-03-23T09:02:02.301" v="5" actId="47"/>
        <pc:sldMkLst>
          <pc:docMk/>
          <pc:sldMk cId="1870154325" sldId="274"/>
        </pc:sldMkLst>
      </pc:sldChg>
      <pc:sldChg chg="del">
        <pc:chgData name="稲福 友佑 (Inafuku Yusuke)" userId="016296a8-c7ec-4f0b-80f3-7df936ba0ad4" providerId="ADAL" clId="{591238EF-5829-48B5-979F-0DA99C7820BF}" dt="2026-03-23T09:02:05.088" v="8" actId="47"/>
        <pc:sldMkLst>
          <pc:docMk/>
          <pc:sldMk cId="1053658476" sldId="275"/>
        </pc:sldMkLst>
      </pc:sldChg>
      <pc:sldChg chg="del">
        <pc:chgData name="稲福 友佑 (Inafuku Yusuke)" userId="016296a8-c7ec-4f0b-80f3-7df936ba0ad4" providerId="ADAL" clId="{591238EF-5829-48B5-979F-0DA99C7820BF}" dt="2026-03-23T09:02:03.324" v="6" actId="47"/>
        <pc:sldMkLst>
          <pc:docMk/>
          <pc:sldMk cId="1521101985" sldId="276"/>
        </pc:sldMkLst>
      </pc:sldChg>
      <pc:sldChg chg="del">
        <pc:chgData name="稲福 友佑 (Inafuku Yusuke)" userId="016296a8-c7ec-4f0b-80f3-7df936ba0ad4" providerId="ADAL" clId="{591238EF-5829-48B5-979F-0DA99C7820BF}" dt="2026-03-23T09:02:04.161" v="7" actId="47"/>
        <pc:sldMkLst>
          <pc:docMk/>
          <pc:sldMk cId="2633843466" sldId="277"/>
        </pc:sldMkLst>
      </pc:sldChg>
      <pc:sldChg chg="del">
        <pc:chgData name="稲福 友佑 (Inafuku Yusuke)" userId="016296a8-c7ec-4f0b-80f3-7df936ba0ad4" providerId="ADAL" clId="{591238EF-5829-48B5-979F-0DA99C7820BF}" dt="2026-03-23T09:02:01.649" v="4" actId="47"/>
        <pc:sldMkLst>
          <pc:docMk/>
          <pc:sldMk cId="1828132708" sldId="278"/>
        </pc:sldMkLst>
      </pc:sldChg>
      <pc:sldChg chg="addSp delSp modSp mod">
        <pc:chgData name="稲福 友佑 (Inafuku Yusuke)" userId="016296a8-c7ec-4f0b-80f3-7df936ba0ad4" providerId="ADAL" clId="{591238EF-5829-48B5-979F-0DA99C7820BF}" dt="2026-03-24T00:16:54.474" v="54" actId="164"/>
        <pc:sldMkLst>
          <pc:docMk/>
          <pc:sldMk cId="3210689085" sldId="282"/>
        </pc:sldMkLst>
        <pc:spChg chg="ord">
          <ac:chgData name="稲福 友佑 (Inafuku Yusuke)" userId="016296a8-c7ec-4f0b-80f3-7df936ba0ad4" providerId="ADAL" clId="{591238EF-5829-48B5-979F-0DA99C7820BF}" dt="2026-03-24T00:16:35.291" v="38" actId="167"/>
          <ac:spMkLst>
            <pc:docMk/>
            <pc:sldMk cId="3210689085" sldId="282"/>
            <ac:spMk id="2" creationId="{5A5983A6-DCAA-9BA5-2A85-B27A48086E30}"/>
          </ac:spMkLst>
        </pc:spChg>
        <pc:spChg chg="mod topLvl">
          <ac:chgData name="稲福 友佑 (Inafuku Yusuke)" userId="016296a8-c7ec-4f0b-80f3-7df936ba0ad4" providerId="ADAL" clId="{591238EF-5829-48B5-979F-0DA99C7820BF}" dt="2026-03-24T00:16:54.474" v="54" actId="164"/>
          <ac:spMkLst>
            <pc:docMk/>
            <pc:sldMk cId="3210689085" sldId="282"/>
            <ac:spMk id="7" creationId="{91C6D947-8FCA-F472-51EA-0199959C66C7}"/>
          </ac:spMkLst>
        </pc:spChg>
        <pc:spChg chg="mod topLvl">
          <ac:chgData name="稲福 友佑 (Inafuku Yusuke)" userId="016296a8-c7ec-4f0b-80f3-7df936ba0ad4" providerId="ADAL" clId="{591238EF-5829-48B5-979F-0DA99C7820BF}" dt="2026-03-24T00:16:54.474" v="54" actId="164"/>
          <ac:spMkLst>
            <pc:docMk/>
            <pc:sldMk cId="3210689085" sldId="282"/>
            <ac:spMk id="8" creationId="{6D114ED8-DD04-616F-D7D7-4DBA6018F6D2}"/>
          </ac:spMkLst>
        </pc:spChg>
        <pc:spChg chg="mod topLvl">
          <ac:chgData name="稲福 友佑 (Inafuku Yusuke)" userId="016296a8-c7ec-4f0b-80f3-7df936ba0ad4" providerId="ADAL" clId="{591238EF-5829-48B5-979F-0DA99C7820BF}" dt="2026-03-24T00:16:54.474" v="54" actId="164"/>
          <ac:spMkLst>
            <pc:docMk/>
            <pc:sldMk cId="3210689085" sldId="282"/>
            <ac:spMk id="9" creationId="{6AFB827F-C3D2-0B32-471B-E7C6D3BB9B50}"/>
          </ac:spMkLst>
        </pc:spChg>
        <pc:spChg chg="mod topLvl">
          <ac:chgData name="稲福 友佑 (Inafuku Yusuke)" userId="016296a8-c7ec-4f0b-80f3-7df936ba0ad4" providerId="ADAL" clId="{591238EF-5829-48B5-979F-0DA99C7820BF}" dt="2026-03-24T00:16:54.474" v="54" actId="164"/>
          <ac:spMkLst>
            <pc:docMk/>
            <pc:sldMk cId="3210689085" sldId="282"/>
            <ac:spMk id="10" creationId="{21DE3575-1881-AB92-9152-772CEE7EDF63}"/>
          </ac:spMkLst>
        </pc:spChg>
        <pc:grpChg chg="add mod">
          <ac:chgData name="稲福 友佑 (Inafuku Yusuke)" userId="016296a8-c7ec-4f0b-80f3-7df936ba0ad4" providerId="ADAL" clId="{591238EF-5829-48B5-979F-0DA99C7820BF}" dt="2026-03-24T00:16:54.474" v="54" actId="164"/>
          <ac:grpSpMkLst>
            <pc:docMk/>
            <pc:sldMk cId="3210689085" sldId="282"/>
            <ac:grpSpMk id="11" creationId="{DE151A68-E9ED-116C-F83E-B82B8869FBA2}"/>
          </ac:grpSpMkLst>
        </pc:grpChg>
        <pc:grpChg chg="del">
          <ac:chgData name="稲福 友佑 (Inafuku Yusuke)" userId="016296a8-c7ec-4f0b-80f3-7df936ba0ad4" providerId="ADAL" clId="{591238EF-5829-48B5-979F-0DA99C7820BF}" dt="2026-03-24T00:16:02.774" v="28" actId="165"/>
          <ac:grpSpMkLst>
            <pc:docMk/>
            <pc:sldMk cId="3210689085" sldId="282"/>
            <ac:grpSpMk id="17" creationId="{3ADA5B5F-06CC-143F-CD6F-7D0A004E31D2}"/>
          </ac:grpSpMkLst>
        </pc:grpChg>
        <pc:picChg chg="add mod ord">
          <ac:chgData name="稲福 友佑 (Inafuku Yusuke)" userId="016296a8-c7ec-4f0b-80f3-7df936ba0ad4" providerId="ADAL" clId="{591238EF-5829-48B5-979F-0DA99C7820BF}" dt="2026-03-24T00:16:54.474" v="54" actId="164"/>
          <ac:picMkLst>
            <pc:docMk/>
            <pc:sldMk cId="3210689085" sldId="282"/>
            <ac:picMk id="5" creationId="{E9D5EEC9-58A2-D346-B59E-41DFCD4BF549}"/>
          </ac:picMkLst>
        </pc:picChg>
        <pc:picChg chg="del">
          <ac:chgData name="稲福 友佑 (Inafuku Yusuke)" userId="016296a8-c7ec-4f0b-80f3-7df936ba0ad4" providerId="ADAL" clId="{591238EF-5829-48B5-979F-0DA99C7820BF}" dt="2026-03-23T09:32:14.649" v="16" actId="478"/>
          <ac:picMkLst>
            <pc:docMk/>
            <pc:sldMk cId="3210689085" sldId="282"/>
            <ac:picMk id="13" creationId="{81DAB8D5-6C85-AB0B-0752-811C8637C698}"/>
          </ac:picMkLst>
        </pc:picChg>
        <pc:picChg chg="del mod topLvl">
          <ac:chgData name="稲福 友佑 (Inafuku Yusuke)" userId="016296a8-c7ec-4f0b-80f3-7df936ba0ad4" providerId="ADAL" clId="{591238EF-5829-48B5-979F-0DA99C7820BF}" dt="2026-03-24T00:16:32.265" v="37" actId="478"/>
          <ac:picMkLst>
            <pc:docMk/>
            <pc:sldMk cId="3210689085" sldId="282"/>
            <ac:picMk id="15" creationId="{24FD0A90-4BA7-543D-E9CB-6142094AD8CC}"/>
          </ac:picMkLst>
        </pc:picChg>
      </pc:sldChg>
      <pc:sldChg chg="del">
        <pc:chgData name="稲福 友佑 (Inafuku Yusuke)" userId="016296a8-c7ec-4f0b-80f3-7df936ba0ad4" providerId="ADAL" clId="{591238EF-5829-48B5-979F-0DA99C7820BF}" dt="2026-03-23T09:02:07.270" v="10" actId="47"/>
        <pc:sldMkLst>
          <pc:docMk/>
          <pc:sldMk cId="1898690503" sldId="283"/>
        </pc:sldMkLst>
      </pc:sldChg>
      <pc:sldChg chg="del">
        <pc:chgData name="稲福 友佑 (Inafuku Yusuke)" userId="016296a8-c7ec-4f0b-80f3-7df936ba0ad4" providerId="ADAL" clId="{591238EF-5829-48B5-979F-0DA99C7820BF}" dt="2026-03-23T09:01:59.569" v="1" actId="47"/>
        <pc:sldMkLst>
          <pc:docMk/>
          <pc:sldMk cId="3629743272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1F66600-965D-418E-8C21-211BE104C32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6678"/>
            <a:ext cx="2971800" cy="4990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431C2CE-BFA1-4EAC-9ADE-27CF6EA704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7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1C2CE-BFA1-4EAC-9ADE-27CF6EA7049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8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67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88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17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50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06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1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7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82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67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48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56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183D-4E6F-4338-A23E-819401EC7C3A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7B46-8616-1675-878D-447C2C7F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8EA48AB-A427-DB65-B36F-0EFEB645AEC3}"/>
              </a:ext>
            </a:extLst>
          </p:cNvPr>
          <p:cNvSpPr/>
          <p:nvPr/>
        </p:nvSpPr>
        <p:spPr>
          <a:xfrm>
            <a:off x="-1" y="0"/>
            <a:ext cx="6858001" cy="9906000"/>
          </a:xfrm>
          <a:prstGeom prst="roundRect">
            <a:avLst>
              <a:gd name="adj" fmla="val 0"/>
            </a:avLst>
          </a:prstGeom>
          <a:solidFill>
            <a:srgbClr val="0043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4735A48-9BE5-5C95-E1F6-D2E3A810F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559"/>
          <a:stretch>
            <a:fillRect/>
          </a:stretch>
        </p:blipFill>
        <p:spPr>
          <a:xfrm>
            <a:off x="1590208" y="4983885"/>
            <a:ext cx="3498173" cy="493447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54FC25-396B-0A4B-491E-7035F26F3350}"/>
              </a:ext>
            </a:extLst>
          </p:cNvPr>
          <p:cNvSpPr txBox="1"/>
          <p:nvPr/>
        </p:nvSpPr>
        <p:spPr>
          <a:xfrm>
            <a:off x="154222" y="3091310"/>
            <a:ext cx="6580208" cy="15094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dist">
              <a:lnSpc>
                <a:spcPts val="6000"/>
              </a:lnSpc>
            </a:pPr>
            <a:r>
              <a:rPr kumimoji="1" lang="ja-JP" altLang="en-US" sz="5400">
                <a:solidFill>
                  <a:schemeClr val="bg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勤怠スマホアプリ</a:t>
            </a:r>
            <a:endParaRPr kumimoji="1" lang="en-US" altLang="ja-JP" sz="5400">
              <a:solidFill>
                <a:schemeClr val="bg1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dist">
              <a:lnSpc>
                <a:spcPts val="6000"/>
              </a:lnSpc>
            </a:pPr>
            <a:r>
              <a:rPr kumimoji="1" lang="ja-JP" altLang="en-US" sz="5400">
                <a:solidFill>
                  <a:schemeClr val="bg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従業員周知用チラシ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5293E9-8AC7-B0C8-F8C9-A39910CA49F4}"/>
              </a:ext>
            </a:extLst>
          </p:cNvPr>
          <p:cNvSpPr txBox="1"/>
          <p:nvPr/>
        </p:nvSpPr>
        <p:spPr>
          <a:xfrm>
            <a:off x="254643" y="2344254"/>
            <a:ext cx="6377650" cy="461665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lang="ja-JP" altLang="en-US" sz="240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en-US" altLang="ja-JP" sz="240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lang="ja-JP" altLang="en-US" sz="240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17</a:t>
            </a:r>
            <a:r>
              <a:rPr lang="ja-JP" altLang="en-US" sz="240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 大幅アップデート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82BA98-D166-C8D7-2232-DF708B807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09" y="177114"/>
            <a:ext cx="1973179" cy="1971093"/>
          </a:xfrm>
          <a:prstGeom prst="roundRect">
            <a:avLst>
              <a:gd name="adj" fmla="val 19093"/>
            </a:avLst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88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9B731-446D-C60F-6579-784E6C9E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ACA36DF-9321-5942-1BEA-D1129FBDBD41}"/>
              </a:ext>
            </a:extLst>
          </p:cNvPr>
          <p:cNvSpPr/>
          <p:nvPr/>
        </p:nvSpPr>
        <p:spPr>
          <a:xfrm>
            <a:off x="-1" y="0"/>
            <a:ext cx="6858001" cy="990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B184D9-0094-084C-16B6-D5067BD8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47" y="2529842"/>
            <a:ext cx="4895905" cy="70547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7223F5-97FF-1CFD-9ADE-8437373DD2B4}"/>
              </a:ext>
            </a:extLst>
          </p:cNvPr>
          <p:cNvSpPr txBox="1"/>
          <p:nvPr/>
        </p:nvSpPr>
        <p:spPr>
          <a:xfrm>
            <a:off x="117151" y="12357"/>
            <a:ext cx="6580208" cy="101113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6000"/>
              </a:lnSpc>
            </a:pPr>
            <a:r>
              <a:rPr kumimoji="1" lang="ja-JP" altLang="en-US" sz="4000">
                <a:solidFill>
                  <a:srgbClr val="00438B"/>
                </a:solidFill>
                <a:effectLst>
                  <a:glow rad="889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このチラシの使い方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65433F-49EA-0F2E-2AF6-63C4C9872E2E}"/>
              </a:ext>
            </a:extLst>
          </p:cNvPr>
          <p:cNvCxnSpPr/>
          <p:nvPr/>
        </p:nvCxnSpPr>
        <p:spPr>
          <a:xfrm>
            <a:off x="1087395" y="1087395"/>
            <a:ext cx="4497859" cy="0"/>
          </a:xfrm>
          <a:prstGeom prst="line">
            <a:avLst/>
          </a:prstGeom>
          <a:ln w="57150">
            <a:solidFill>
              <a:srgbClr val="004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F9CFCD-50D9-A94C-2F69-8CC75248C68D}"/>
              </a:ext>
            </a:extLst>
          </p:cNvPr>
          <p:cNvSpPr txBox="1"/>
          <p:nvPr/>
        </p:nvSpPr>
        <p:spPr>
          <a:xfrm>
            <a:off x="914691" y="1294295"/>
            <a:ext cx="5044439" cy="101113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kumimoji="1" lang="ja-JP" altLang="en-US" sz="110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このページは説明用スライドです。</a:t>
            </a:r>
            <a:endParaRPr kumimoji="1" lang="en-US" altLang="ja-JP" sz="110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b="1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従業員へのアナウンス時は</a:t>
            </a:r>
            <a:r>
              <a:rPr kumimoji="1" lang="ja-JP" altLang="en-US" sz="1100" b="1">
                <a:solidFill>
                  <a:srgbClr val="00438B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４スライド目、５スライド目を編集してご利用ください。</a:t>
            </a:r>
            <a:endParaRPr kumimoji="1" lang="en-US" altLang="ja-JP" sz="1100" b="1">
              <a:solidFill>
                <a:srgbClr val="00438B"/>
              </a:solidFill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10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以下の赤枠で囲っている箇所は編集・削除が可能です。</a:t>
            </a:r>
            <a:endParaRPr kumimoji="1" lang="en-US" altLang="ja-JP" sz="110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お客様のご利用中のサービスを踏まえ、必要に応じて修正してご利用ください。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68006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C9214-95E9-B3EA-E7B9-B5C00D990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A5983A6-DCAA-9BA5-2A85-B27A48086E30}"/>
              </a:ext>
            </a:extLst>
          </p:cNvPr>
          <p:cNvSpPr/>
          <p:nvPr/>
        </p:nvSpPr>
        <p:spPr>
          <a:xfrm>
            <a:off x="-1" y="0"/>
            <a:ext cx="6858001" cy="990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CDC4C9-FF2A-EED6-F2AA-6D98D8B41097}"/>
              </a:ext>
            </a:extLst>
          </p:cNvPr>
          <p:cNvSpPr txBox="1"/>
          <p:nvPr/>
        </p:nvSpPr>
        <p:spPr>
          <a:xfrm>
            <a:off x="117151" y="12357"/>
            <a:ext cx="6580208" cy="101113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6000"/>
              </a:lnSpc>
            </a:pPr>
            <a:r>
              <a:rPr kumimoji="1" lang="ja-JP" altLang="en-US" sz="4000">
                <a:solidFill>
                  <a:srgbClr val="00438B"/>
                </a:solidFill>
                <a:effectLst>
                  <a:glow rad="889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このチラシの使い方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DDEA4D1-F523-63E6-2FF5-8530BCA684A7}"/>
              </a:ext>
            </a:extLst>
          </p:cNvPr>
          <p:cNvCxnSpPr/>
          <p:nvPr/>
        </p:nvCxnSpPr>
        <p:spPr>
          <a:xfrm>
            <a:off x="1087395" y="1087395"/>
            <a:ext cx="4497859" cy="0"/>
          </a:xfrm>
          <a:prstGeom prst="line">
            <a:avLst/>
          </a:prstGeom>
          <a:ln w="57150">
            <a:solidFill>
              <a:srgbClr val="004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08EC8A-DB5E-04D7-AEBB-54B81602C9E2}"/>
              </a:ext>
            </a:extLst>
          </p:cNvPr>
          <p:cNvSpPr txBox="1"/>
          <p:nvPr/>
        </p:nvSpPr>
        <p:spPr>
          <a:xfrm>
            <a:off x="914691" y="1294295"/>
            <a:ext cx="5044439" cy="101113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kumimoji="1" lang="ja-JP" altLang="en-US" sz="110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このページは説明用スライドです。</a:t>
            </a:r>
            <a:endParaRPr kumimoji="1" lang="en-US" altLang="ja-JP" sz="110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b="1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従業員へのアナウンス時は</a:t>
            </a:r>
            <a:r>
              <a:rPr kumimoji="1" lang="ja-JP" altLang="en-US" sz="1100" b="1">
                <a:solidFill>
                  <a:srgbClr val="00438B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４スライド目、５スライド目を編集してご利用ください。</a:t>
            </a:r>
            <a:endParaRPr kumimoji="1" lang="en-US" altLang="ja-JP" sz="1100" b="1">
              <a:solidFill>
                <a:srgbClr val="00438B"/>
              </a:solidFill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10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以下の赤枠で囲っている箇所は編集・削除が可能です。</a:t>
            </a:r>
            <a:endParaRPr kumimoji="1" lang="en-US" altLang="ja-JP" sz="1100">
              <a:solidFill>
                <a:srgbClr val="00438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>
                <a:solidFill>
                  <a:srgbClr val="00438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お客様のご利用中のサービスを踏まえ、必要に応じて修正してご利用ください。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E151A68-E9ED-116C-F83E-B82B8869FBA2}"/>
              </a:ext>
            </a:extLst>
          </p:cNvPr>
          <p:cNvGrpSpPr/>
          <p:nvPr/>
        </p:nvGrpSpPr>
        <p:grpSpPr>
          <a:xfrm>
            <a:off x="834457" y="2425294"/>
            <a:ext cx="4969677" cy="7176839"/>
            <a:chOff x="834457" y="2425294"/>
            <a:chExt cx="4969677" cy="717683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9D5EEC9-58A2-D346-B59E-41DFCD4BF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457" y="2425294"/>
              <a:ext cx="4969677" cy="7176839"/>
            </a:xfrm>
            <a:prstGeom prst="rect">
              <a:avLst/>
            </a:prstGeom>
          </p:spPr>
        </p:pic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91C6D947-8FCA-F472-51EA-0199959C66C7}"/>
                </a:ext>
              </a:extLst>
            </p:cNvPr>
            <p:cNvSpPr/>
            <p:nvPr/>
          </p:nvSpPr>
          <p:spPr>
            <a:xfrm>
              <a:off x="2737123" y="6050071"/>
              <a:ext cx="1590806" cy="20041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6D114ED8-DD04-616F-D7D7-4DBA6018F6D2}"/>
                </a:ext>
              </a:extLst>
            </p:cNvPr>
            <p:cNvSpPr/>
            <p:nvPr/>
          </p:nvSpPr>
          <p:spPr>
            <a:xfrm>
              <a:off x="3404830" y="6297118"/>
              <a:ext cx="1816099" cy="81488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6AFB827F-C3D2-0B32-471B-E7C6D3BB9B50}"/>
                </a:ext>
              </a:extLst>
            </p:cNvPr>
            <p:cNvSpPr/>
            <p:nvPr/>
          </p:nvSpPr>
          <p:spPr>
            <a:xfrm>
              <a:off x="2737123" y="8037018"/>
              <a:ext cx="1816099" cy="33436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21DE3575-1881-AB92-9152-772CEE7EDF63}"/>
                </a:ext>
              </a:extLst>
            </p:cNvPr>
            <p:cNvSpPr/>
            <p:nvPr/>
          </p:nvSpPr>
          <p:spPr>
            <a:xfrm>
              <a:off x="2098948" y="9252729"/>
              <a:ext cx="1912307" cy="33436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068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">
            <a:extLst>
              <a:ext uri="{FF2B5EF4-FFF2-40B4-BE49-F238E27FC236}">
                <a16:creationId xmlns:a16="http://schemas.microsoft.com/office/drawing/2014/main" id="{856BED11-1F0A-44A3-814D-17390A46686A}"/>
              </a:ext>
            </a:extLst>
          </p:cNvPr>
          <p:cNvSpPr/>
          <p:nvPr/>
        </p:nvSpPr>
        <p:spPr>
          <a:xfrm>
            <a:off x="150960" y="9263292"/>
            <a:ext cx="6522420" cy="525452"/>
          </a:xfrm>
          <a:prstGeom prst="roundRect">
            <a:avLst>
              <a:gd name="adj" fmla="val 18908"/>
            </a:avLst>
          </a:prstGeom>
          <a:solidFill>
            <a:srgbClr val="FFFFFF"/>
          </a:solidFill>
          <a:ln w="3175"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4" name="お問い合わせ先">
            <a:extLst>
              <a:ext uri="{FF2B5EF4-FFF2-40B4-BE49-F238E27FC236}">
                <a16:creationId xmlns:a16="http://schemas.microsoft.com/office/drawing/2014/main" id="{DE159450-3050-40D5-B8F9-E283A0300AEA}"/>
              </a:ext>
            </a:extLst>
          </p:cNvPr>
          <p:cNvSpPr txBox="1"/>
          <p:nvPr/>
        </p:nvSpPr>
        <p:spPr>
          <a:xfrm>
            <a:off x="275854" y="9436906"/>
            <a:ext cx="1272530" cy="303687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8935" tIns="58935" rIns="58935" bIns="58935" anchor="ctr">
            <a:spAutoFit/>
          </a:bodyPr>
          <a:lstStyle>
            <a:lvl1pPr>
              <a:defRPr sz="2400">
                <a:solidFill>
                  <a:srgbClr val="23221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sz="1200" b="1">
                <a:latin typeface="Yu Gothic" panose="020B0400000000000000" pitchFamily="34" charset="-128"/>
                <a:ea typeface="Yu Gothic" panose="020B0400000000000000" pitchFamily="34" charset="-128"/>
              </a:rPr>
              <a:t>お問い合わせ先</a:t>
            </a:r>
          </a:p>
        </p:txBody>
      </p:sp>
      <p:sp>
        <p:nvSpPr>
          <p:cNvPr id="45" name="線">
            <a:extLst>
              <a:ext uri="{FF2B5EF4-FFF2-40B4-BE49-F238E27FC236}">
                <a16:creationId xmlns:a16="http://schemas.microsoft.com/office/drawing/2014/main" id="{FB359601-7706-474E-AFBD-96A266CB8D35}"/>
              </a:ext>
            </a:extLst>
          </p:cNvPr>
          <p:cNvSpPr/>
          <p:nvPr/>
        </p:nvSpPr>
        <p:spPr>
          <a:xfrm flipH="1" flipV="1">
            <a:off x="1600828" y="9392243"/>
            <a:ext cx="0" cy="359030"/>
          </a:xfrm>
          <a:prstGeom prst="line">
            <a:avLst/>
          </a:prstGeom>
          <a:ln w="25400">
            <a:solidFill>
              <a:srgbClr val="A6A29B"/>
            </a:solidFill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DE14EE7-2301-4258-91A9-D0CAA6638637}"/>
              </a:ext>
            </a:extLst>
          </p:cNvPr>
          <p:cNvSpPr txBox="1"/>
          <p:nvPr/>
        </p:nvSpPr>
        <p:spPr>
          <a:xfrm>
            <a:off x="1751791" y="9328039"/>
            <a:ext cx="404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担当：</a:t>
            </a:r>
            <a:r>
              <a:rPr kumimoji="1" lang="en-US" altLang="ja-JP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br>
              <a:rPr kumimoji="1" lang="en-US" altLang="ja-JP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メールアドレス：</a:t>
            </a:r>
            <a:r>
              <a:rPr kumimoji="1" lang="en-US" altLang="ja-JP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r>
              <a:rPr kumimoji="1" lang="ja-JP" altLang="en-US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＠</a:t>
            </a:r>
            <a:r>
              <a:rPr kumimoji="1" lang="en-US" altLang="ja-JP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D0759C9-6626-87CF-1D69-2F3587C8B0D4}"/>
              </a:ext>
            </a:extLst>
          </p:cNvPr>
          <p:cNvGrpSpPr/>
          <p:nvPr/>
        </p:nvGrpSpPr>
        <p:grpSpPr>
          <a:xfrm>
            <a:off x="-1" y="0"/>
            <a:ext cx="6858001" cy="9243312"/>
            <a:chOff x="-1" y="0"/>
            <a:chExt cx="6858001" cy="9243312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4610321-AAB7-2755-311B-A75ABE38A05B}"/>
                </a:ext>
              </a:extLst>
            </p:cNvPr>
            <p:cNvSpPr/>
            <p:nvPr/>
          </p:nvSpPr>
          <p:spPr>
            <a:xfrm>
              <a:off x="-1" y="0"/>
              <a:ext cx="6858001" cy="9243312"/>
            </a:xfrm>
            <a:prstGeom prst="roundRect">
              <a:avLst>
                <a:gd name="adj" fmla="val 0"/>
              </a:avLst>
            </a:prstGeom>
            <a:solidFill>
              <a:srgbClr val="0043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4AC7E01-4FE2-71BB-254E-5B99277061F7}"/>
                </a:ext>
              </a:extLst>
            </p:cNvPr>
            <p:cNvCxnSpPr>
              <a:cxnSpLocks/>
            </p:cNvCxnSpPr>
            <p:nvPr/>
          </p:nvCxnSpPr>
          <p:spPr>
            <a:xfrm>
              <a:off x="247194" y="304800"/>
              <a:ext cx="631733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9D638F7-1433-3BEA-96C5-C4A2E3BD5B23}"/>
                </a:ext>
              </a:extLst>
            </p:cNvPr>
            <p:cNvSpPr txBox="1"/>
            <p:nvPr/>
          </p:nvSpPr>
          <p:spPr>
            <a:xfrm>
              <a:off x="1338773" y="60445"/>
              <a:ext cx="4180114" cy="402395"/>
            </a:xfrm>
            <a:prstGeom prst="rect">
              <a:avLst/>
            </a:prstGeom>
            <a:solidFill>
              <a:srgbClr val="00438B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ja-JP" altLang="en-US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勤怠管理クラウドをご利用中のみなさまへ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2D8DD438-D1BA-3FF9-87E6-69181B5AD08C}"/>
                </a:ext>
              </a:extLst>
            </p:cNvPr>
            <p:cNvGrpSpPr/>
            <p:nvPr/>
          </p:nvGrpSpPr>
          <p:grpSpPr>
            <a:xfrm>
              <a:off x="3273592" y="8529505"/>
              <a:ext cx="3487767" cy="650512"/>
              <a:chOff x="3700312" y="8529505"/>
              <a:chExt cx="3487767" cy="650512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D25DDF11-891F-2E41-1A06-515FE4E01BB1}"/>
                  </a:ext>
                </a:extLst>
              </p:cNvPr>
              <p:cNvSpPr/>
              <p:nvPr/>
            </p:nvSpPr>
            <p:spPr>
              <a:xfrm>
                <a:off x="3721034" y="8529505"/>
                <a:ext cx="3429000" cy="6333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2400" b="1"/>
                  <a:t>詳細は</a:t>
                </a:r>
                <a:r>
                  <a:rPr kumimoji="1" lang="ja-JP" altLang="en-US" sz="2400" b="1">
                    <a:solidFill>
                      <a:srgbClr val="FFFF00"/>
                    </a:solidFill>
                  </a:rPr>
                  <a:t>裏面を確認</a:t>
                </a:r>
              </a:p>
            </p:txBody>
          </p:sp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2BE5B3E1-3F80-FF59-21D9-FB4ABCBE4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51619" b="48345"/>
              <a:stretch>
                <a:fillRect/>
              </a:stretch>
            </p:blipFill>
            <p:spPr>
              <a:xfrm>
                <a:off x="3700312" y="8638329"/>
                <a:ext cx="3487767" cy="541688"/>
              </a:xfrm>
              <a:prstGeom prst="rect">
                <a:avLst/>
              </a:prstGeom>
            </p:spPr>
          </p:pic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AFBA19DF-3B78-270C-BC2A-295D7DDEE373}"/>
                </a:ext>
              </a:extLst>
            </p:cNvPr>
            <p:cNvGrpSpPr/>
            <p:nvPr/>
          </p:nvGrpSpPr>
          <p:grpSpPr>
            <a:xfrm>
              <a:off x="203980" y="523285"/>
              <a:ext cx="6418600" cy="8024597"/>
              <a:chOff x="203980" y="523285"/>
              <a:chExt cx="6418600" cy="8024597"/>
            </a:xfrm>
          </p:grpSpPr>
          <p:sp>
            <p:nvSpPr>
              <p:cNvPr id="10" name="四角形: 角を丸くする 9">
                <a:extLst>
                  <a:ext uri="{FF2B5EF4-FFF2-40B4-BE49-F238E27FC236}">
                    <a16:creationId xmlns:a16="http://schemas.microsoft.com/office/drawing/2014/main" id="{E3C41360-4D67-2FC0-E976-1250D71B406E}"/>
                  </a:ext>
                </a:extLst>
              </p:cNvPr>
              <p:cNvSpPr/>
              <p:nvPr/>
            </p:nvSpPr>
            <p:spPr>
              <a:xfrm>
                <a:off x="203980" y="523285"/>
                <a:ext cx="6418600" cy="8024597"/>
              </a:xfrm>
              <a:prstGeom prst="roundRect">
                <a:avLst>
                  <a:gd name="adj" fmla="val 507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四角形: 角を丸くする 57">
                <a:extLst>
                  <a:ext uri="{FF2B5EF4-FFF2-40B4-BE49-F238E27FC236}">
                    <a16:creationId xmlns:a16="http://schemas.microsoft.com/office/drawing/2014/main" id="{A8033C16-034A-D58D-0915-46943E93F867}"/>
                  </a:ext>
                </a:extLst>
              </p:cNvPr>
              <p:cNvSpPr/>
              <p:nvPr/>
            </p:nvSpPr>
            <p:spPr>
              <a:xfrm>
                <a:off x="305250" y="624115"/>
                <a:ext cx="6213840" cy="7824486"/>
              </a:xfrm>
              <a:prstGeom prst="roundRect">
                <a:avLst>
                  <a:gd name="adj" fmla="val 4144"/>
                </a:avLst>
              </a:prstGeom>
              <a:noFill/>
              <a:ln w="38100">
                <a:solidFill>
                  <a:srgbClr val="00438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5C87E75-72E0-37C2-EDC3-E8019754BAD8}"/>
                </a:ext>
              </a:extLst>
            </p:cNvPr>
            <p:cNvSpPr txBox="1"/>
            <p:nvPr/>
          </p:nvSpPr>
          <p:spPr>
            <a:xfrm>
              <a:off x="653155" y="2855278"/>
              <a:ext cx="5527088" cy="461665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2026</a:t>
              </a:r>
              <a:r>
                <a:rPr lang="ja-JP" altLang="en-US" sz="240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年</a:t>
              </a:r>
              <a:r>
                <a:rPr lang="en-US" altLang="ja-JP" sz="240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4</a:t>
              </a:r>
              <a:r>
                <a:rPr lang="ja-JP" altLang="en-US" sz="240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lang="en-US" altLang="ja-JP" sz="240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17</a:t>
              </a:r>
              <a:r>
                <a:rPr lang="ja-JP" altLang="en-US" sz="240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日 大幅アップデート</a:t>
              </a:r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F9F8367E-0AF3-037F-40D2-C00C92BA09B5}"/>
                </a:ext>
              </a:extLst>
            </p:cNvPr>
            <p:cNvGrpSpPr/>
            <p:nvPr/>
          </p:nvGrpSpPr>
          <p:grpSpPr>
            <a:xfrm>
              <a:off x="700867" y="488884"/>
              <a:ext cx="5415876" cy="2255413"/>
              <a:chOff x="700867" y="488884"/>
              <a:chExt cx="5415876" cy="2255413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A56A563-447E-209C-070A-88D5C870415A}"/>
                  </a:ext>
                </a:extLst>
              </p:cNvPr>
              <p:cNvSpPr txBox="1"/>
              <p:nvPr/>
            </p:nvSpPr>
            <p:spPr>
              <a:xfrm>
                <a:off x="1235283" y="488884"/>
                <a:ext cx="4283604" cy="841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dist">
                  <a:lnSpc>
                    <a:spcPts val="6000"/>
                  </a:lnSpc>
                </a:pPr>
                <a:r>
                  <a:rPr kumimoji="1" lang="ja-JP" altLang="en-US" sz="4000">
                    <a:solidFill>
                      <a:srgbClr val="00438B"/>
                    </a:solidFill>
                    <a:effectLst>
                      <a:glow rad="63500">
                        <a:schemeClr val="bg1"/>
                      </a:glow>
                    </a:effectLst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スマホアプリが</a:t>
                </a:r>
                <a:endParaRPr kumimoji="1" lang="en-US" altLang="ja-JP" sz="4000">
                  <a:solidFill>
                    <a:srgbClr val="00438B"/>
                  </a:solidFill>
                  <a:effectLst>
                    <a:glow rad="63500">
                      <a:schemeClr val="bg1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F6AB8AB-9F86-3AE8-0A5F-041ABD27C0A8}"/>
                  </a:ext>
                </a:extLst>
              </p:cNvPr>
              <p:cNvSpPr txBox="1"/>
              <p:nvPr/>
            </p:nvSpPr>
            <p:spPr>
              <a:xfrm>
                <a:off x="700867" y="1009737"/>
                <a:ext cx="5415876" cy="1313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dist">
                  <a:lnSpc>
                    <a:spcPts val="6000"/>
                  </a:lnSpc>
                </a:pPr>
                <a:r>
                  <a:rPr kumimoji="1" lang="ja-JP" altLang="en-US" sz="6000">
                    <a:solidFill>
                      <a:srgbClr val="00438B"/>
                    </a:solidFill>
                    <a:effectLst>
                      <a:glow rad="63500">
                        <a:schemeClr val="bg1"/>
                      </a:glow>
                    </a:effectLst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もっと便利に</a:t>
                </a:r>
                <a:endParaRPr kumimoji="1" lang="en-US" altLang="ja-JP" sz="6000">
                  <a:solidFill>
                    <a:srgbClr val="00438B"/>
                  </a:solidFill>
                  <a:effectLst>
                    <a:glow rad="63500">
                      <a:schemeClr val="bg1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19E61DB-A0B4-4FA9-CB5E-8480ACDCD976}"/>
                  </a:ext>
                </a:extLst>
              </p:cNvPr>
              <p:cNvSpPr txBox="1"/>
              <p:nvPr/>
            </p:nvSpPr>
            <p:spPr>
              <a:xfrm>
                <a:off x="764367" y="2043977"/>
                <a:ext cx="5315157" cy="700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ts val="6000"/>
                  </a:lnSpc>
                </a:pPr>
                <a:r>
                  <a:rPr kumimoji="1" lang="ja-JP" altLang="en-US" sz="4800">
                    <a:solidFill>
                      <a:srgbClr val="00438B"/>
                    </a:solidFill>
                    <a:effectLst>
                      <a:glow rad="63500">
                        <a:schemeClr val="bg1"/>
                      </a:glow>
                    </a:effectLst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なります！</a:t>
                </a:r>
              </a:p>
            </p:txBody>
          </p:sp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72154F77-423F-6EA9-0354-CD4B91A5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8559"/>
            <a:stretch>
              <a:fillRect/>
            </a:stretch>
          </p:blipFill>
          <p:spPr>
            <a:xfrm>
              <a:off x="1821289" y="3495153"/>
              <a:ext cx="3498173" cy="4934472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F3D4206A-39F1-065D-914E-62D4A40B1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9706" t="16876" r="25824" b="50992"/>
            <a:stretch>
              <a:fillRect/>
            </a:stretch>
          </p:blipFill>
          <p:spPr>
            <a:xfrm>
              <a:off x="148410" y="5943600"/>
              <a:ext cx="2722837" cy="2545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1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4A0489-B521-47DF-8470-4AC1BB733937}"/>
              </a:ext>
            </a:extLst>
          </p:cNvPr>
          <p:cNvSpPr/>
          <p:nvPr/>
        </p:nvSpPr>
        <p:spPr>
          <a:xfrm>
            <a:off x="-20670" y="0"/>
            <a:ext cx="6892586" cy="9917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7" name="お問い合わせ先">
            <a:extLst>
              <a:ext uri="{FF2B5EF4-FFF2-40B4-BE49-F238E27FC236}">
                <a16:creationId xmlns:a16="http://schemas.microsoft.com/office/drawing/2014/main" id="{7363C38F-5B90-CDA6-1C48-2C7BC4F379D9}"/>
              </a:ext>
            </a:extLst>
          </p:cNvPr>
          <p:cNvSpPr txBox="1"/>
          <p:nvPr/>
        </p:nvSpPr>
        <p:spPr>
          <a:xfrm>
            <a:off x="275854" y="9514431"/>
            <a:ext cx="1269471" cy="303687"/>
          </a:xfrm>
          <a:prstGeom prst="rect">
            <a:avLst/>
          </a:prstGeom>
          <a:solidFill>
            <a:srgbClr val="B4C7E7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8935" tIns="58935" rIns="58935" bIns="58935" anchor="ctr">
            <a:spAutoFit/>
          </a:bodyPr>
          <a:lstStyle>
            <a:lvl1pPr>
              <a:defRPr sz="2400">
                <a:solidFill>
                  <a:srgbClr val="23221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sz="1200" b="1">
                <a:latin typeface="Yu Gothic" panose="020B0400000000000000" pitchFamily="34" charset="-128"/>
                <a:ea typeface="Yu Gothic" panose="020B0400000000000000" pitchFamily="34" charset="-128"/>
              </a:rPr>
              <a:t>お問い合わせ先</a:t>
            </a:r>
          </a:p>
        </p:txBody>
      </p:sp>
      <p:sp>
        <p:nvSpPr>
          <p:cNvPr id="78" name="線">
            <a:extLst>
              <a:ext uri="{FF2B5EF4-FFF2-40B4-BE49-F238E27FC236}">
                <a16:creationId xmlns:a16="http://schemas.microsoft.com/office/drawing/2014/main" id="{A436B0CB-D0FC-9F2F-ED2E-BEB484D5C991}"/>
              </a:ext>
            </a:extLst>
          </p:cNvPr>
          <p:cNvSpPr/>
          <p:nvPr/>
        </p:nvSpPr>
        <p:spPr>
          <a:xfrm flipH="1" flipV="1">
            <a:off x="1600828" y="9479492"/>
            <a:ext cx="0" cy="359030"/>
          </a:xfrm>
          <a:prstGeom prst="line">
            <a:avLst/>
          </a:prstGeom>
          <a:ln w="25400">
            <a:solidFill>
              <a:srgbClr val="A6A29B"/>
            </a:solidFill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D542A74-DB23-7C37-BDD0-B5678FD77C93}"/>
              </a:ext>
            </a:extLst>
          </p:cNvPr>
          <p:cNvSpPr txBox="1"/>
          <p:nvPr/>
        </p:nvSpPr>
        <p:spPr>
          <a:xfrm>
            <a:off x="1751791" y="9415288"/>
            <a:ext cx="404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担当：</a:t>
            </a:r>
            <a:r>
              <a:rPr kumimoji="1" lang="en-US" altLang="ja-JP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br>
              <a:rPr kumimoji="1" lang="en-US" altLang="ja-JP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メールアドレス：</a:t>
            </a:r>
            <a:r>
              <a:rPr kumimoji="1" lang="en-US" altLang="ja-JP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r>
              <a:rPr kumimoji="1" lang="ja-JP" altLang="en-US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＠</a:t>
            </a:r>
            <a:r>
              <a:rPr kumimoji="1" lang="en-US" altLang="ja-JP" sz="1400" b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1888031-5CD0-10C7-C3FC-0BBC46D90B27}"/>
              </a:ext>
            </a:extLst>
          </p:cNvPr>
          <p:cNvSpPr/>
          <p:nvPr/>
        </p:nvSpPr>
        <p:spPr>
          <a:xfrm>
            <a:off x="157791" y="6854771"/>
            <a:ext cx="6475036" cy="1394083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B5AE88F-08FD-C8D7-5259-6CC5DC041FAB}"/>
              </a:ext>
            </a:extLst>
          </p:cNvPr>
          <p:cNvSpPr/>
          <p:nvPr/>
        </p:nvSpPr>
        <p:spPr>
          <a:xfrm>
            <a:off x="157791" y="4832559"/>
            <a:ext cx="6475036" cy="1712448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961AB96-08FF-06E5-36A1-B159ACF51152}"/>
              </a:ext>
            </a:extLst>
          </p:cNvPr>
          <p:cNvSpPr/>
          <p:nvPr/>
        </p:nvSpPr>
        <p:spPr>
          <a:xfrm>
            <a:off x="157791" y="2458444"/>
            <a:ext cx="6475036" cy="2091218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985AAD4-C69D-171C-C708-01E1C2ABB838}"/>
              </a:ext>
            </a:extLst>
          </p:cNvPr>
          <p:cNvSpPr/>
          <p:nvPr/>
        </p:nvSpPr>
        <p:spPr>
          <a:xfrm>
            <a:off x="157791" y="1010090"/>
            <a:ext cx="6475036" cy="1284747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85A9957-CA22-9240-E09D-3A91BB43C52A}"/>
              </a:ext>
            </a:extLst>
          </p:cNvPr>
          <p:cNvSpPr/>
          <p:nvPr/>
        </p:nvSpPr>
        <p:spPr>
          <a:xfrm>
            <a:off x="78610" y="132972"/>
            <a:ext cx="6712012" cy="545376"/>
          </a:xfrm>
          <a:prstGeom prst="roundRect">
            <a:avLst>
              <a:gd name="adj" fmla="val 19195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A5684D-EF40-7F1B-C281-DC6F4EAB93E5}"/>
              </a:ext>
            </a:extLst>
          </p:cNvPr>
          <p:cNvSpPr txBox="1"/>
          <p:nvPr/>
        </p:nvSpPr>
        <p:spPr>
          <a:xfrm>
            <a:off x="-6011" y="59459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>
                <a:solidFill>
                  <a:srgbClr val="00438B"/>
                </a:solidFill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新しくなった</a:t>
            </a:r>
            <a:r>
              <a:rPr kumimoji="1" lang="ja-JP" altLang="en-US" sz="2000">
                <a:solidFill>
                  <a:srgbClr val="00438B"/>
                </a:solidFill>
                <a:effectLst>
                  <a:glow rad="635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スマホアプリ</a:t>
            </a:r>
            <a:r>
              <a:rPr lang="ja-JP" altLang="en-US" sz="2000">
                <a:solidFill>
                  <a:srgbClr val="00438B"/>
                </a:solidFill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は、</a:t>
            </a:r>
            <a:endParaRPr lang="en-US" altLang="ja-JP" sz="2000">
              <a:solidFill>
                <a:srgbClr val="00438B"/>
              </a:solidFill>
              <a:effectLst>
                <a:glow rad="88900">
                  <a:schemeClr val="bg1"/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2000">
                <a:solidFill>
                  <a:srgbClr val="FF7D7D"/>
                </a:solidFill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2026</a:t>
            </a:r>
            <a:r>
              <a:rPr lang="ja-JP" altLang="en-US" sz="2000">
                <a:solidFill>
                  <a:srgbClr val="FF7D7D"/>
                </a:solidFill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2000">
                <a:solidFill>
                  <a:srgbClr val="FF7D7D"/>
                </a:solidFill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2000">
                <a:solidFill>
                  <a:srgbClr val="FF7D7D"/>
                </a:solidFill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000">
                <a:solidFill>
                  <a:srgbClr val="FF7D7D"/>
                </a:solidFill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17</a:t>
            </a:r>
            <a:r>
              <a:rPr lang="ja-JP" altLang="en-US" sz="2000">
                <a:solidFill>
                  <a:srgbClr val="FF7D7D"/>
                </a:solidFill>
                <a:effectLst>
                  <a:glow rad="889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日以降にアプリをアップデートすると使えます</a:t>
            </a:r>
            <a:endParaRPr lang="en-US" altLang="ja-JP" sz="2000">
              <a:solidFill>
                <a:srgbClr val="FF7D7D"/>
              </a:solidFill>
              <a:effectLst>
                <a:glow rad="88900">
                  <a:schemeClr val="bg1"/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BC0BE1-CEF5-2A92-2BEB-3F8D49D34E5D}"/>
              </a:ext>
            </a:extLst>
          </p:cNvPr>
          <p:cNvSpPr txBox="1"/>
          <p:nvPr/>
        </p:nvSpPr>
        <p:spPr>
          <a:xfrm>
            <a:off x="131946" y="785313"/>
            <a:ext cx="6500881" cy="361607"/>
          </a:xfrm>
          <a:prstGeom prst="roundRect">
            <a:avLst>
              <a:gd name="adj" fmla="val 0"/>
            </a:avLst>
          </a:prstGeom>
          <a:solidFill>
            <a:srgbClr val="00438B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❶ </a:t>
            </a:r>
            <a:r>
              <a:rPr lang="ja-JP" altLang="en-US" sz="1600" b="1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アプリ名とアイコンが変わります</a:t>
            </a: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64124C6D-8BC9-9BA3-D664-A8B593E870AF}"/>
              </a:ext>
            </a:extLst>
          </p:cNvPr>
          <p:cNvSpPr/>
          <p:nvPr/>
        </p:nvSpPr>
        <p:spPr>
          <a:xfrm>
            <a:off x="1179961" y="1366726"/>
            <a:ext cx="310895" cy="363800"/>
          </a:xfrm>
          <a:prstGeom prst="rightArrow">
            <a:avLst/>
          </a:prstGeom>
          <a:solidFill>
            <a:srgbClr val="006A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5A5547A-AF6A-6F75-74FF-4ED88E6FB5A2}"/>
              </a:ext>
            </a:extLst>
          </p:cNvPr>
          <p:cNvSpPr txBox="1"/>
          <p:nvPr/>
        </p:nvSpPr>
        <p:spPr>
          <a:xfrm>
            <a:off x="39834" y="1851107"/>
            <a:ext cx="133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勤怠スマホアプリ</a:t>
            </a:r>
            <a:endParaRPr lang="en-US" altLang="ja-JP" sz="1000" b="1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0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（変更前）</a:t>
            </a:r>
            <a:endParaRPr lang="en-US" altLang="ja-JP" sz="9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55C83A1-C009-2DE8-C90C-FF97B83A41C7}"/>
              </a:ext>
            </a:extLst>
          </p:cNvPr>
          <p:cNvSpPr txBox="1"/>
          <p:nvPr/>
        </p:nvSpPr>
        <p:spPr>
          <a:xfrm>
            <a:off x="1213570" y="1890564"/>
            <a:ext cx="1342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奉行</a:t>
            </a:r>
            <a:r>
              <a:rPr lang="en-US" altLang="ja-JP" sz="10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Edge</a:t>
            </a:r>
            <a:r>
              <a:rPr lang="ja-JP" altLang="en-US" sz="10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endParaRPr lang="en-US" altLang="ja-JP" sz="1000" b="1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0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（変更後）</a:t>
            </a:r>
            <a:endParaRPr lang="en-US" altLang="ja-JP" sz="9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25A0AE9-63EE-D9F3-3D7B-4D4A84F9FD51}"/>
              </a:ext>
            </a:extLst>
          </p:cNvPr>
          <p:cNvSpPr txBox="1"/>
          <p:nvPr/>
        </p:nvSpPr>
        <p:spPr>
          <a:xfrm>
            <a:off x="131946" y="2341188"/>
            <a:ext cx="6500881" cy="361607"/>
          </a:xfrm>
          <a:prstGeom prst="roundRect">
            <a:avLst>
              <a:gd name="adj" fmla="val 0"/>
            </a:avLst>
          </a:prstGeom>
          <a:solidFill>
            <a:srgbClr val="00438B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1600" b="1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 </a:t>
            </a:r>
            <a:r>
              <a:rPr lang="ja-JP" altLang="en-US" sz="1600" b="1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打刻や申請の操作はそのままにご利用いただけます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90CCC0A-BA16-14F5-1AF2-0F9AA2735958}"/>
              </a:ext>
            </a:extLst>
          </p:cNvPr>
          <p:cNvSpPr txBox="1"/>
          <p:nvPr/>
        </p:nvSpPr>
        <p:spPr>
          <a:xfrm>
            <a:off x="116508" y="4991239"/>
            <a:ext cx="6607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これまで入口がわかれていた「給与明細」と「労務手続」がひとつのアプリに！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6614194-C34A-7AD9-1EDC-0E3BB38E4BD5}"/>
              </a:ext>
            </a:extLst>
          </p:cNvPr>
          <p:cNvSpPr txBox="1"/>
          <p:nvPr/>
        </p:nvSpPr>
        <p:spPr>
          <a:xfrm>
            <a:off x="131946" y="4595068"/>
            <a:ext cx="6500881" cy="361607"/>
          </a:xfrm>
          <a:prstGeom prst="roundRect">
            <a:avLst>
              <a:gd name="adj" fmla="val 0"/>
            </a:avLst>
          </a:prstGeom>
          <a:solidFill>
            <a:srgbClr val="00438B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❸ </a:t>
            </a:r>
            <a:r>
              <a:rPr lang="ja-JP" altLang="en-US" sz="1600" b="1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アプリひとつでさらに便利に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3667FC1-F8F0-28C4-6F27-40EC9EE508BC}"/>
              </a:ext>
            </a:extLst>
          </p:cNvPr>
          <p:cNvSpPr txBox="1"/>
          <p:nvPr/>
        </p:nvSpPr>
        <p:spPr>
          <a:xfrm>
            <a:off x="131946" y="6616460"/>
            <a:ext cx="6500881" cy="361607"/>
          </a:xfrm>
          <a:prstGeom prst="roundRect">
            <a:avLst>
              <a:gd name="adj" fmla="val 0"/>
            </a:avLst>
          </a:prstGeom>
          <a:solidFill>
            <a:srgbClr val="00438B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1600" b="1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❹ </a:t>
            </a:r>
            <a:r>
              <a:rPr lang="ja-JP" altLang="en-US" sz="1600" b="1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必要な情報はプッシュ通知でお知らせ</a:t>
            </a:r>
          </a:p>
        </p:txBody>
      </p:sp>
      <p:sp>
        <p:nvSpPr>
          <p:cNvPr id="84" name="二等辺三角形 83">
            <a:extLst>
              <a:ext uri="{FF2B5EF4-FFF2-40B4-BE49-F238E27FC236}">
                <a16:creationId xmlns:a16="http://schemas.microsoft.com/office/drawing/2014/main" id="{D27E7F13-4B5C-75B3-197F-E976AE4B1607}"/>
              </a:ext>
            </a:extLst>
          </p:cNvPr>
          <p:cNvSpPr/>
          <p:nvPr/>
        </p:nvSpPr>
        <p:spPr>
          <a:xfrm rot="16200000">
            <a:off x="2277000" y="1456272"/>
            <a:ext cx="392723" cy="338554"/>
          </a:xfrm>
          <a:prstGeom prst="triangle">
            <a:avLst/>
          </a:prstGeom>
          <a:solidFill>
            <a:srgbClr val="FF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39B1D11-C6AD-E96D-8302-44EBC6D95C53}"/>
              </a:ext>
            </a:extLst>
          </p:cNvPr>
          <p:cNvSpPr/>
          <p:nvPr/>
        </p:nvSpPr>
        <p:spPr>
          <a:xfrm>
            <a:off x="2541280" y="1252310"/>
            <a:ext cx="3983345" cy="795596"/>
          </a:xfrm>
          <a:prstGeom prst="roundRect">
            <a:avLst>
              <a:gd name="adj" fmla="val 8711"/>
            </a:avLst>
          </a:prstGeom>
          <a:solidFill>
            <a:srgbClr val="FFEBEB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D0235388-3045-D19F-73AE-CF0618A6E893}"/>
              </a:ext>
            </a:extLst>
          </p:cNvPr>
          <p:cNvSpPr txBox="1"/>
          <p:nvPr/>
        </p:nvSpPr>
        <p:spPr>
          <a:xfrm>
            <a:off x="183183" y="7057262"/>
            <a:ext cx="6374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スマートフォンにプッシュ通知が届きます。</a:t>
            </a:r>
            <a:endParaRPr lang="en-US" altLang="ja-JP" sz="1200" b="1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アプリを開かなくても必要な情報が届くので、見落としを防げて便利です。</a:t>
            </a:r>
          </a:p>
        </p:txBody>
      </p:sp>
      <p:sp>
        <p:nvSpPr>
          <p:cNvPr id="122" name="二等辺三角形 121">
            <a:extLst>
              <a:ext uri="{FF2B5EF4-FFF2-40B4-BE49-F238E27FC236}">
                <a16:creationId xmlns:a16="http://schemas.microsoft.com/office/drawing/2014/main" id="{76504B90-63B3-BDD6-6B3F-6D88F4323FE8}"/>
              </a:ext>
            </a:extLst>
          </p:cNvPr>
          <p:cNvSpPr/>
          <p:nvPr/>
        </p:nvSpPr>
        <p:spPr>
          <a:xfrm rot="16200000">
            <a:off x="1642944" y="5680187"/>
            <a:ext cx="392723" cy="26451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四角形: 角を丸くする 122">
            <a:extLst>
              <a:ext uri="{FF2B5EF4-FFF2-40B4-BE49-F238E27FC236}">
                <a16:creationId xmlns:a16="http://schemas.microsoft.com/office/drawing/2014/main" id="{88A6A538-D380-4252-F16E-E65CCAE61441}"/>
              </a:ext>
            </a:extLst>
          </p:cNvPr>
          <p:cNvSpPr/>
          <p:nvPr/>
        </p:nvSpPr>
        <p:spPr>
          <a:xfrm>
            <a:off x="1964333" y="5308233"/>
            <a:ext cx="4478064" cy="11401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3CB62C-B9C0-749F-579D-5C778263536D}"/>
              </a:ext>
            </a:extLst>
          </p:cNvPr>
          <p:cNvSpPr txBox="1"/>
          <p:nvPr/>
        </p:nvSpPr>
        <p:spPr>
          <a:xfrm>
            <a:off x="2505651" y="1308270"/>
            <a:ext cx="4050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ご利用中のスマートフォンの設定によっては、</a:t>
            </a:r>
            <a:endParaRPr lang="en-US" altLang="ja-JP" sz="1000" b="1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日以降、アプリが順次新しいバージョンに切り替わる</a:t>
            </a:r>
            <a:endParaRPr lang="en-US" altLang="ja-JP" sz="1000" b="1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場合があります。</a:t>
            </a:r>
            <a:r>
              <a:rPr lang="ja-JP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スマートフォン内に勤怠アプリが見当たらない場合は、</a:t>
            </a:r>
            <a:endParaRPr lang="en-US" altLang="ja-JP" sz="100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あたらしいアイコンの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「奉行</a:t>
            </a:r>
            <a:r>
              <a:rPr lang="en-US" altLang="ja-JP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Edge</a:t>
            </a:r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アプリ」</a:t>
            </a:r>
            <a:r>
              <a:rPr lang="ja-JP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を探してください。</a:t>
            </a:r>
            <a:endParaRPr lang="ja-JP" altLang="en-US" sz="90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8F866B0-DA8A-4A20-8331-68F80C785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b="14641"/>
          <a:stretch>
            <a:fillRect/>
          </a:stretch>
        </p:blipFill>
        <p:spPr>
          <a:xfrm>
            <a:off x="2693303" y="2800013"/>
            <a:ext cx="1069446" cy="1641961"/>
          </a:xfrm>
          <a:prstGeom prst="roundRect">
            <a:avLst>
              <a:gd name="adj" fmla="val 0"/>
            </a:avLst>
          </a:prstGeom>
          <a:ln w="28575">
            <a:solidFill>
              <a:srgbClr val="00438B"/>
            </a:solidFill>
          </a:ln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F10C62B-8515-035C-BCF0-F98027550897}"/>
              </a:ext>
            </a:extLst>
          </p:cNvPr>
          <p:cNvSpPr txBox="1"/>
          <p:nvPr/>
        </p:nvSpPr>
        <p:spPr>
          <a:xfrm>
            <a:off x="2452054" y="4190357"/>
            <a:ext cx="15500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159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マイタイムレコーダー</a:t>
            </a:r>
            <a:endParaRPr lang="ja-JP" altLang="en-US" sz="1050">
              <a:solidFill>
                <a:schemeClr val="tx1">
                  <a:lumMod val="65000"/>
                  <a:lumOff val="35000"/>
                </a:schemeClr>
              </a:solidFill>
              <a:effectLst>
                <a:glow rad="2159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二等辺三角形 36">
            <a:extLst>
              <a:ext uri="{FF2B5EF4-FFF2-40B4-BE49-F238E27FC236}">
                <a16:creationId xmlns:a16="http://schemas.microsoft.com/office/drawing/2014/main" id="{3649F414-2B07-EA42-AD24-BB5ED43B6A44}"/>
              </a:ext>
            </a:extLst>
          </p:cNvPr>
          <p:cNvSpPr/>
          <p:nvPr/>
        </p:nvSpPr>
        <p:spPr>
          <a:xfrm rot="5400000">
            <a:off x="2094132" y="3544934"/>
            <a:ext cx="432855" cy="167407"/>
          </a:xfrm>
          <a:prstGeom prst="triangle">
            <a:avLst/>
          </a:prstGeom>
          <a:solidFill>
            <a:srgbClr val="00438B"/>
          </a:solidFill>
          <a:ln>
            <a:solidFill>
              <a:srgbClr val="0043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2AA7B8D8-0D29-D6AE-F71F-0DEACBE68DB1}"/>
              </a:ext>
            </a:extLst>
          </p:cNvPr>
          <p:cNvSpPr/>
          <p:nvPr/>
        </p:nvSpPr>
        <p:spPr>
          <a:xfrm rot="5400000">
            <a:off x="1833148" y="3544935"/>
            <a:ext cx="432855" cy="167407"/>
          </a:xfrm>
          <a:prstGeom prst="triangle">
            <a:avLst/>
          </a:prstGeom>
          <a:solidFill>
            <a:srgbClr val="7A9CD4"/>
          </a:solidFill>
          <a:ln>
            <a:solidFill>
              <a:srgbClr val="7A9C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6BC9159B-7B72-F2C3-3148-0DC1D6B3E223}"/>
              </a:ext>
            </a:extLst>
          </p:cNvPr>
          <p:cNvSpPr/>
          <p:nvPr/>
        </p:nvSpPr>
        <p:spPr>
          <a:xfrm rot="5400000">
            <a:off x="1557756" y="3544938"/>
            <a:ext cx="432856" cy="167407"/>
          </a:xfrm>
          <a:prstGeom prst="triangle">
            <a:avLst/>
          </a:prstGeom>
          <a:solidFill>
            <a:srgbClr val="B4C7E7"/>
          </a:solidFill>
          <a:ln>
            <a:solidFill>
              <a:srgbClr val="B4C7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A3186413-41AD-48CF-EB48-A512B3A66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303" y="5223147"/>
            <a:ext cx="1225402" cy="117663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6A091B7F-6FF1-0861-3B89-316BAE7EB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026" y="5200486"/>
            <a:ext cx="1237595" cy="117663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F725D285-A1A2-3D17-D303-9870B4CC5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196" y="5200486"/>
            <a:ext cx="926672" cy="1182727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730667F4-01D7-E7AA-D762-89F27B87F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1" y="1243819"/>
            <a:ext cx="584959" cy="584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FB51B2CB-9D86-A7CD-CC11-EDF7F3274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 b="20027"/>
          <a:stretch>
            <a:fillRect/>
          </a:stretch>
        </p:blipFill>
        <p:spPr>
          <a:xfrm>
            <a:off x="4035569" y="2832789"/>
            <a:ext cx="1069446" cy="1616651"/>
          </a:xfrm>
          <a:prstGeom prst="rect">
            <a:avLst/>
          </a:prstGeom>
          <a:ln w="28575">
            <a:solidFill>
              <a:srgbClr val="00438B"/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F015055-2428-1D22-764A-DE9BF021B940}"/>
              </a:ext>
            </a:extLst>
          </p:cNvPr>
          <p:cNvSpPr txBox="1"/>
          <p:nvPr/>
        </p:nvSpPr>
        <p:spPr>
          <a:xfrm>
            <a:off x="4035569" y="4190357"/>
            <a:ext cx="10694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159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打刻申請</a:t>
            </a:r>
            <a:endParaRPr lang="ja-JP" altLang="en-US" sz="1050">
              <a:solidFill>
                <a:schemeClr val="tx1">
                  <a:lumMod val="65000"/>
                  <a:lumOff val="35000"/>
                </a:schemeClr>
              </a:solidFill>
              <a:effectLst>
                <a:glow rad="2159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74618B-9C81-C317-5CAC-84E3F84B5F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828" y="1243819"/>
            <a:ext cx="584959" cy="584340"/>
          </a:xfrm>
          <a:prstGeom prst="roundRect">
            <a:avLst>
              <a:gd name="adj" fmla="val 20799"/>
            </a:avLst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D2375-9D6B-D316-40F5-80ADE6115F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81" y="3160715"/>
            <a:ext cx="936840" cy="935848"/>
          </a:xfrm>
          <a:prstGeom prst="roundRect">
            <a:avLst>
              <a:gd name="adj" fmla="val 21280"/>
            </a:avLst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BB3A020-4A94-650C-B481-FE31E4A4E7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81" y="5358665"/>
            <a:ext cx="936840" cy="935848"/>
          </a:xfrm>
          <a:prstGeom prst="roundRect">
            <a:avLst>
              <a:gd name="adj" fmla="val 21280"/>
            </a:avLst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E71D06-2E5F-B9F4-3085-117540414A86}"/>
              </a:ext>
            </a:extLst>
          </p:cNvPr>
          <p:cNvSpPr txBox="1"/>
          <p:nvPr/>
        </p:nvSpPr>
        <p:spPr>
          <a:xfrm>
            <a:off x="177215" y="7481095"/>
            <a:ext cx="16202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159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▼プッシュ通知の例</a:t>
            </a:r>
            <a:endParaRPr lang="ja-JP" altLang="en-US" sz="1050">
              <a:solidFill>
                <a:schemeClr val="tx1">
                  <a:lumMod val="65000"/>
                  <a:lumOff val="35000"/>
                </a:schemeClr>
              </a:solidFill>
              <a:effectLst>
                <a:glow rad="2159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E90CAF12-6877-2BB1-3DDC-DA3C896878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512" y="7777044"/>
            <a:ext cx="2331292" cy="384000"/>
          </a:xfrm>
          <a:prstGeom prst="roundRect">
            <a:avLst>
              <a:gd name="adj" fmla="val 35555"/>
            </a:avLst>
          </a:prstGeom>
          <a:ln>
            <a:solidFill>
              <a:srgbClr val="00438B"/>
            </a:solidFill>
          </a:ln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CBE78BB-32D4-77DE-812F-BC1C994ED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56"/>
          <a:stretch>
            <a:fillRect/>
          </a:stretch>
        </p:blipFill>
        <p:spPr>
          <a:xfrm>
            <a:off x="2643565" y="7776147"/>
            <a:ext cx="2425847" cy="385710"/>
          </a:xfrm>
          <a:prstGeom prst="roundRect">
            <a:avLst>
              <a:gd name="adj" fmla="val 30605"/>
            </a:avLst>
          </a:prstGeom>
          <a:ln w="9525">
            <a:solidFill>
              <a:srgbClr val="00438B"/>
            </a:solidFill>
          </a:ln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4088B755-4480-B83E-3E80-2259A31144FA}"/>
              </a:ext>
            </a:extLst>
          </p:cNvPr>
          <p:cNvSpPr txBox="1"/>
          <p:nvPr/>
        </p:nvSpPr>
        <p:spPr>
          <a:xfrm>
            <a:off x="131946" y="8323434"/>
            <a:ext cx="6500881" cy="361607"/>
          </a:xfrm>
          <a:prstGeom prst="roundRect">
            <a:avLst>
              <a:gd name="adj" fmla="val 0"/>
            </a:avLst>
          </a:prstGeom>
          <a:solidFill>
            <a:srgbClr val="82C836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endParaRPr lang="ja-JP" altLang="en-US" sz="1600" b="1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DA8045A2-D53F-59A5-EECC-6E74402813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2" y="8359835"/>
            <a:ext cx="196729" cy="256344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401E41C-70F5-BFBE-67B5-98DD494C0469}"/>
              </a:ext>
            </a:extLst>
          </p:cNvPr>
          <p:cNvSpPr txBox="1"/>
          <p:nvPr/>
        </p:nvSpPr>
        <p:spPr>
          <a:xfrm>
            <a:off x="458785" y="8355660"/>
            <a:ext cx="37748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スマホアプリをこれからはじめて入れる方へ</a:t>
            </a:r>
          </a:p>
        </p:txBody>
      </p: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CCF309AF-794E-057F-5120-D9549489F68D}"/>
              </a:ext>
            </a:extLst>
          </p:cNvPr>
          <p:cNvSpPr/>
          <p:nvPr/>
        </p:nvSpPr>
        <p:spPr>
          <a:xfrm>
            <a:off x="157791" y="8673333"/>
            <a:ext cx="6475036" cy="713617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E2CA9210-4821-EA80-D3B4-A6A25F09162C}"/>
              </a:ext>
            </a:extLst>
          </p:cNvPr>
          <p:cNvSpPr txBox="1"/>
          <p:nvPr/>
        </p:nvSpPr>
        <p:spPr>
          <a:xfrm>
            <a:off x="146987" y="8681232"/>
            <a:ext cx="4316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勤怠管理クラウドにログインしていただき、</a:t>
            </a:r>
            <a:r>
              <a:rPr lang="ja-JP" altLang="en-US" sz="1000" b="1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「スマホアプリについて」</a:t>
            </a:r>
            <a:endParaRPr lang="en-US" altLang="ja-JP" sz="1000" b="1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のアイコンからアプリのセットアップ方法をご確認ください。</a:t>
            </a:r>
            <a:endParaRPr lang="en-US" altLang="ja-JP" sz="100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0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750" b="1" u="sng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750" b="1" u="sng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「スマホアプリについて」のアイコンの位置</a:t>
            </a:r>
            <a:endParaRPr lang="en-US" altLang="ja-JP" sz="750" b="1" u="sng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" b="1" u="sng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750" b="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スマートフォンの場合は画面右下、パソコンの場合は画面左下にアイコンがあります。</a:t>
            </a: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818571CD-26EF-21A0-D928-FEDCEFC146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20052"/>
          <a:stretch>
            <a:fillRect/>
          </a:stretch>
        </p:blipFill>
        <p:spPr>
          <a:xfrm>
            <a:off x="5355332" y="2840873"/>
            <a:ext cx="1080612" cy="1597777"/>
          </a:xfrm>
          <a:prstGeom prst="rect">
            <a:avLst/>
          </a:prstGeom>
          <a:ln w="28575">
            <a:solidFill>
              <a:srgbClr val="00438B"/>
            </a:solidFill>
          </a:ln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9908B15-1105-D2D8-F16E-9723EE539711}"/>
              </a:ext>
            </a:extLst>
          </p:cNvPr>
          <p:cNvSpPr txBox="1"/>
          <p:nvPr/>
        </p:nvSpPr>
        <p:spPr>
          <a:xfrm>
            <a:off x="5370215" y="4190357"/>
            <a:ext cx="10694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159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勤務実績照会</a:t>
            </a:r>
            <a:endParaRPr lang="ja-JP" altLang="en-US" sz="1050">
              <a:solidFill>
                <a:schemeClr val="tx1">
                  <a:lumMod val="65000"/>
                  <a:lumOff val="35000"/>
                </a:schemeClr>
              </a:solidFill>
              <a:effectLst>
                <a:glow rad="2159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206A9ECE-9A9B-7FF9-1CB4-CA136CEBA989}"/>
              </a:ext>
            </a:extLst>
          </p:cNvPr>
          <p:cNvGrpSpPr/>
          <p:nvPr/>
        </p:nvGrpSpPr>
        <p:grpSpPr>
          <a:xfrm>
            <a:off x="3546026" y="8638668"/>
            <a:ext cx="1439566" cy="713617"/>
            <a:chOff x="3546026" y="8638668"/>
            <a:chExt cx="1439566" cy="713617"/>
          </a:xfrm>
        </p:grpSpPr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1685C25A-9106-59D6-7022-497083673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52867" y="8638668"/>
              <a:ext cx="432725" cy="71361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cxnSp>
          <p:nvCxnSpPr>
            <p:cNvPr id="113" name="直線矢印コネクタ 112">
              <a:extLst>
                <a:ext uri="{FF2B5EF4-FFF2-40B4-BE49-F238E27FC236}">
                  <a16:creationId xmlns:a16="http://schemas.microsoft.com/office/drawing/2014/main" id="{00ECA5DF-C8BB-48AE-3DC5-0FA19B00C5F3}"/>
                </a:ext>
              </a:extLst>
            </p:cNvPr>
            <p:cNvCxnSpPr>
              <a:cxnSpLocks/>
            </p:cNvCxnSpPr>
            <p:nvPr/>
          </p:nvCxnSpPr>
          <p:spPr>
            <a:xfrm>
              <a:off x="3546026" y="9036491"/>
              <a:ext cx="924147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8241C65D-7EAC-6A91-EA6F-07BAB8817CC8}"/>
                </a:ext>
              </a:extLst>
            </p:cNvPr>
            <p:cNvCxnSpPr/>
            <p:nvPr/>
          </p:nvCxnSpPr>
          <p:spPr>
            <a:xfrm flipV="1">
              <a:off x="3555551" y="8898504"/>
              <a:ext cx="0" cy="146121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1513BAA1-86A7-5024-DE95-A02C3044EC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11789" y="8430904"/>
            <a:ext cx="1463888" cy="9405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E53E628-0B58-B683-53BD-5E725053EB7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3402" t="15410" r="28983" b="42124"/>
          <a:stretch>
            <a:fillRect/>
          </a:stretch>
        </p:blipFill>
        <p:spPr>
          <a:xfrm>
            <a:off x="5142514" y="6984289"/>
            <a:ext cx="1717603" cy="12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6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1A4588"/>
        </a:solidFill>
        <a:ln>
          <a:noFill/>
        </a:ln>
      </a:spPr>
      <a:bodyPr wrap="square" rtlCol="0" anchor="ctr">
        <a:noAutofit/>
      </a:bodyPr>
      <a:lstStyle>
        <a:defPPr algn="ctr">
          <a:defRPr sz="2400" dirty="0" smtClean="0">
            <a:solidFill>
              <a:schemeClr val="bg1"/>
            </a:solidFill>
            <a:latin typeface="HG創英角ﾎﾟｯﾌﾟ体" panose="040B0A09000000000000" pitchFamily="49" charset="-128"/>
            <a:ea typeface="HG創英角ﾎﾟｯﾌﾟ体" panose="040B0A09000000000000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5c66cd-a793-40dd-8b60-f9a7160c9cf7" xsi:nil="true"/>
    <lcf76f155ced4ddcb4097134ff3c332f xmlns="f9844eac-a977-4b14-882c-1032c1d4253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D8A907975CBC9419DBA3E204D5C0648" ma:contentTypeVersion="16" ma:contentTypeDescription="新しいドキュメントを作成します。" ma:contentTypeScope="" ma:versionID="c50162940bacfd0a958e7cc5933ca302">
  <xsd:schema xmlns:xsd="http://www.w3.org/2001/XMLSchema" xmlns:xs="http://www.w3.org/2001/XMLSchema" xmlns:p="http://schemas.microsoft.com/office/2006/metadata/properties" xmlns:ns2="f9844eac-a977-4b14-882c-1032c1d42539" xmlns:ns3="b55c66cd-a793-40dd-8b60-f9a7160c9cf7" targetNamespace="http://schemas.microsoft.com/office/2006/metadata/properties" ma:root="true" ma:fieldsID="6109c24322f439afda25d77de1f335b8" ns2:_="" ns3:_="">
    <xsd:import namespace="f9844eac-a977-4b14-882c-1032c1d42539"/>
    <xsd:import namespace="b55c66cd-a793-40dd-8b60-f9a7160c9c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44eac-a977-4b14-882c-1032c1d42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c000cf01-911a-478e-909e-28f0bcc6e9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c66cd-a793-40dd-8b60-f9a7160c9cf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fd6bb9-31f3-4b00-92c1-cd9b52eee2dc}" ma:internalName="TaxCatchAll" ma:showField="CatchAllData" ma:web="b55c66cd-a793-40dd-8b60-f9a7160c9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95DD5A-77C0-4A63-A940-670EC5EA79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BFF396-3279-4458-B403-885B601F8525}">
  <ds:schemaRefs>
    <ds:schemaRef ds:uri="19600009-6834-44dc-8a91-db3beb488c1e"/>
    <ds:schemaRef ds:uri="ec48ff52-efba-41ad-bfe6-4a7c3dfb02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593D16-06D0-447E-927B-E88781C85E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PresentationFormat>A4 Paper (210x297 mm)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2026-03-23T08:10:46Z</cp:lastPrinted>
  <dcterms:created xsi:type="dcterms:W3CDTF">2021-08-04T04:27:32Z</dcterms:created>
  <dcterms:modified xsi:type="dcterms:W3CDTF">2026-03-24T00:17:02Z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0x010100AD8A907975CBC9419DBA3E204D5C0648</vt:lpwstr>
  </property>
  <property fmtid="{D5CDD505-2E9C-101B-9397-08002B2CF9AE}" pid="3" name="Order">
    <vt:r8>7619000</vt:r8>
  </property>
  <property fmtid="{D5CDD505-2E9C-101B-9397-08002B2CF9AE}" pid="4" name="MediaServiceImageTags">
    <vt:lpwstr/>
  </property>
</Properties>
</file>