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6"/>
  </p:notesMasterIdLst>
  <p:handoutMasterIdLst>
    <p:handoutMasterId r:id="rId17"/>
  </p:handoutMasterIdLst>
  <p:sldIdLst>
    <p:sldId id="290" r:id="rId2"/>
    <p:sldId id="286" r:id="rId3"/>
    <p:sldId id="291" r:id="rId4"/>
    <p:sldId id="305" r:id="rId5"/>
    <p:sldId id="276" r:id="rId6"/>
    <p:sldId id="257" r:id="rId7"/>
    <p:sldId id="259" r:id="rId8"/>
    <p:sldId id="309" r:id="rId9"/>
    <p:sldId id="301" r:id="rId10"/>
    <p:sldId id="306" r:id="rId11"/>
    <p:sldId id="307" r:id="rId12"/>
    <p:sldId id="292" r:id="rId13"/>
    <p:sldId id="304" r:id="rId14"/>
    <p:sldId id="308" r:id="rId15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07" autoAdjust="0"/>
    <p:restoredTop sz="88302" autoAdjust="0"/>
  </p:normalViewPr>
  <p:slideViewPr>
    <p:cSldViewPr snapToGrid="0">
      <p:cViewPr varScale="1">
        <p:scale>
          <a:sx n="86" d="100"/>
          <a:sy n="86" d="100"/>
        </p:scale>
        <p:origin x="2046" y="300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2/9/2026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で公開した際に、教職員にメールやビジネスチャットで公開した旨を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「教職員番号」や「氏名」など教職員ごとに異なる情報も記載できます。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」を入れておくと、上記のように教職員はメールからスムーズに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公開した際に教職員に通知しない場合は、上記のページを削除してください。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ログイン画面に「パスワードをお忘れですか？」を表示させない（教職員に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送信する内容を編集できますので、必要に応じて教職員への連絡事項なども追記します。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：なし」の教職員は、電子交付の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3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使い方ガイド発行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2026/02/04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3213CA44-4C2A-8E74-4DA8-7815E07EA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526" y="1411319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図 3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D67EFF6-2FDE-6B78-D6E9-0156DAC9D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" y="1658347"/>
            <a:ext cx="5144448" cy="255183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901186" y="2677979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405" y="1342832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1892591" y="2339186"/>
            <a:ext cx="262732" cy="136683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87E36A3-D14F-024B-E2AA-35DB884DA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7" y="753008"/>
            <a:ext cx="504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明細書等の確認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インターネット上から、「給与明細書」や「源泉徴収票」などを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5" name="図 2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65D3ECB-5AF5-12FD-6529-5D099E469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93" y="1569442"/>
            <a:ext cx="5144448" cy="2551833"/>
          </a:xfrm>
          <a:prstGeom prst="rect">
            <a:avLst/>
          </a:prstGeom>
        </p:spPr>
      </p:pic>
      <p:pic>
        <p:nvPicPr>
          <p:cNvPr id="7" name="図 6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77F7FEC7-827B-5AEE-2343-A6DD36F5E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29" y="1281697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1091</Words>
  <Application>Microsoft Office PowerPoint</Application>
  <PresentationFormat>ワイド画面</PresentationFormat>
  <Paragraphs>113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Meiryo UI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2026-02-09T02:02:01Z</dcterms:modified>
</cp:coreProperties>
</file>