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32"/>
  </p:notesMasterIdLst>
  <p:handoutMasterIdLst>
    <p:handoutMasterId r:id="rId33"/>
  </p:handoutMasterIdLst>
  <p:sldIdLst>
    <p:sldId id="290" r:id="rId2"/>
    <p:sldId id="286" r:id="rId3"/>
    <p:sldId id="291" r:id="rId4"/>
    <p:sldId id="270" r:id="rId5"/>
    <p:sldId id="297" r:id="rId6"/>
    <p:sldId id="276" r:id="rId7"/>
    <p:sldId id="257" r:id="rId8"/>
    <p:sldId id="259" r:id="rId9"/>
    <p:sldId id="301" r:id="rId10"/>
    <p:sldId id="293" r:id="rId11"/>
    <p:sldId id="260" r:id="rId12"/>
    <p:sldId id="303" r:id="rId13"/>
    <p:sldId id="295" r:id="rId14"/>
    <p:sldId id="296" r:id="rId15"/>
    <p:sldId id="262" r:id="rId16"/>
    <p:sldId id="298" r:id="rId17"/>
    <p:sldId id="299" r:id="rId18"/>
    <p:sldId id="263" r:id="rId19"/>
    <p:sldId id="300" r:id="rId20"/>
    <p:sldId id="264" r:id="rId21"/>
    <p:sldId id="265" r:id="rId22"/>
    <p:sldId id="266" r:id="rId23"/>
    <p:sldId id="267" r:id="rId24"/>
    <p:sldId id="272" r:id="rId25"/>
    <p:sldId id="269" r:id="rId26"/>
    <p:sldId id="279" r:id="rId27"/>
    <p:sldId id="292" r:id="rId28"/>
    <p:sldId id="294" r:id="rId29"/>
    <p:sldId id="281" r:id="rId30"/>
    <p:sldId id="302" r:id="rId31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F85EA6-5618-455F-8982-066B87F85091}" v="1797" dt="2021-07-06T02:27:35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46" autoAdjust="0"/>
    <p:restoredTop sz="78455" autoAdjust="0"/>
  </p:normalViewPr>
  <p:slideViewPr>
    <p:cSldViewPr snapToGrid="0">
      <p:cViewPr varScale="1">
        <p:scale>
          <a:sx n="87" d="100"/>
          <a:sy n="87" d="100"/>
        </p:scale>
        <p:origin x="648" y="56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3/30/2022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申請者と、承認する上長（承認者）で、利用できるメニューを変更できます。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①労務担当者側のメイン</a:t>
            </a:r>
            <a:r>
              <a:rPr lang="ja-JP" altLang="en-US" dirty="0"/>
              <a:t>メニュー右上の［セキュリティ］から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［利用者権限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アプリ］」を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「お知らせ」および「アンケート」機能は、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ご利用の場合の機能です。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だけを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ご利用の場合は、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当ページは削除してください。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］メニューまたは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 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］メニューから、社員に対しての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必要に応じて、各項目に対する会社の申請ルールなどを表示できます。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各メニューを選択します。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各項目に対して表示する説明を設定します。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新しい住所、通勤経路、緊急連絡先など、社員に提出してもらう項目を選択します。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通勤経路変更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連絡先変更提出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振込口座変更提出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免許・資格提出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婚姻年月日や職場氏名、配偶者の情報など、社員に提出してもらう項目を選択します。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離婚年月日や離婚後の氏名、家族から外す人など、社員に提出してもらう項目を選択します。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家族異動提出項目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産前産後休業提出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項目設定］メニューで、「休業連絡」について社員が提出する項目を設定できます。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項目設定］メニューで、「出産報告」について社員が提出する項目を設定できます。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出産日や子どもの氏名など、社員に提出してもらう項目を選択します。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出産報告］画面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育児休業期間や育児休業給付金の受取口座など、社員に提出してもらう項目を選択します。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ワークフローを設定します。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]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「ワークフローの承認・閲覧機能を利用する」にチェックを付けます。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必要に応じて、記載を削除してください。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また、以下の方法で、お客様独自の社員情報変更の申請も追加できます。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①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労務担当者側のメイン</a:t>
            </a:r>
            <a:r>
              <a:rPr lang="ja-JP" altLang="en-US" dirty="0"/>
              <a:t>メニュー右上の［設定］から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［運用設定］メニュー</a:t>
            </a:r>
            <a:endParaRPr lang="en-US" altLang="ja-JP" dirty="0"/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［労務手続］ページで「使用区分や手続名を設定する」をクリックします。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③社員情報変更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1~20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を使用します。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r>
              <a:rPr kumimoji="1" lang="ja-JP" altLang="en-US" dirty="0"/>
              <a:t>その際は、必要に応じて当マニュアルにも申請の説明を追記してください。</a:t>
            </a:r>
            <a:endParaRPr kumimoji="1" lang="en-US" altLang="ja-JP" dirty="0"/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12398;&#20877;&#35373;&#23450;.jpg" TargetMode="External"/><Relationship Id="rId5" Type="http://schemas.openxmlformats.org/officeDocument/2006/relationships/image" Target="../media/image14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5" Type="http://schemas.openxmlformats.org/officeDocument/2006/relationships/image" Target="../media/image16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12513;&#12491;&#12517;&#12540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362;&#30693;&#12425;&#12379;.jpg" TargetMode="External"/><Relationship Id="rId5" Type="http://schemas.openxmlformats.org/officeDocument/2006/relationships/image" Target="../media/image19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80;&#12483;&#12471;&#12517;&#12508;&#12540;&#12488;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5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391;&#36796;&#21475;&#24231;&#22793;&#26356;02.jpg" TargetMode="External"/><Relationship Id="rId5" Type="http://schemas.openxmlformats.org/officeDocument/2006/relationships/image" Target="../media/image29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391;&#36796;&#21475;&#24231;&#22793;&#26356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1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946;&#20816;&#20241;&#26989;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29366;&#27841;.jpg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5" Type="http://schemas.openxmlformats.org/officeDocument/2006/relationships/image" Target="../media/image41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215;&#35469;&#12513;&#12491;&#12517;&#12540;.jpg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43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4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2022/04/08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B36427B-DB32-4B7A-BF64-E4732CF0EDC8}"/>
              </a:ext>
            </a:extLst>
          </p:cNvPr>
          <p:cNvSpPr/>
          <p:nvPr/>
        </p:nvSpPr>
        <p:spPr>
          <a:xfrm>
            <a:off x="6671144" y="1379395"/>
            <a:ext cx="4904949" cy="342120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56" y="2755044"/>
            <a:ext cx="3518681" cy="17556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789656" y="1379395"/>
            <a:ext cx="4788439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パスワードを忘れた場合は、「パスワードを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お忘れですか？」をクリックし、パスワードを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2C6991E-6C97-4097-B2B2-9B12758E6F5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7" y="1384718"/>
            <a:ext cx="3668035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420526" y="1601474"/>
            <a:ext cx="1863416" cy="344084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615303" y="1810279"/>
            <a:ext cx="1413000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467B6B-B822-4F29-ABCD-28A65D111DB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" y="1385647"/>
            <a:ext cx="4788264" cy="321143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12158" y="3629275"/>
            <a:ext cx="4534545" cy="9678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26CDA3-ED2B-40F6-AE32-ED2EBE05E809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04" y="1811778"/>
            <a:ext cx="3844850" cy="2243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14AC4EC-4763-4BAE-9CC8-B48ACBB8DB93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38" y="2104050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B520E7-8648-4DB5-A67B-5A3525B462AB}"/>
              </a:ext>
            </a:extLst>
          </p:cNvPr>
          <p:cNvSpPr txBox="1"/>
          <p:nvPr/>
        </p:nvSpPr>
        <p:spPr>
          <a:xfrm>
            <a:off x="5776726" y="1385647"/>
            <a:ext cx="1003177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お知らせ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D047A3-A88A-48FA-B9F1-BB4BD54F1085}"/>
              </a:ext>
            </a:extLst>
          </p:cNvPr>
          <p:cNvSpPr txBox="1"/>
          <p:nvPr/>
        </p:nvSpPr>
        <p:spPr>
          <a:xfrm>
            <a:off x="7013361" y="5784731"/>
            <a:ext cx="1127463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68D39F42-B527-424C-9ED5-34928C6C9239}"/>
              </a:ext>
            </a:extLst>
          </p:cNvPr>
          <p:cNvSpPr/>
          <p:nvPr/>
        </p:nvSpPr>
        <p:spPr>
          <a:xfrm rot="674747">
            <a:off x="4667093" y="4181036"/>
            <a:ext cx="3555803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357FEEEC-5099-4CE7-83DD-2D7B641D316E}"/>
              </a:ext>
            </a:extLst>
          </p:cNvPr>
          <p:cNvSpPr/>
          <p:nvPr/>
        </p:nvSpPr>
        <p:spPr>
          <a:xfrm rot="20412529">
            <a:off x="4673491" y="3398400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995532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27432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0B9910-7E2A-4FCB-9325-39E59C22CB6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1" y="2065864"/>
            <a:ext cx="5281049" cy="3668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D65862-1E89-41BC-931C-3CF0FBD7321A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72" y="3429000"/>
            <a:ext cx="38862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C59437-A0C2-4BC7-ACCD-19F07C54D985}"/>
              </a:ext>
            </a:extLst>
          </p:cNvPr>
          <p:cNvSpPr txBox="1"/>
          <p:nvPr/>
        </p:nvSpPr>
        <p:spPr>
          <a:xfrm>
            <a:off x="6791493" y="4119208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95E96F-945F-470D-8029-2D5FB51E638A}"/>
              </a:ext>
            </a:extLst>
          </p:cNvPr>
          <p:cNvSpPr txBox="1"/>
          <p:nvPr/>
        </p:nvSpPr>
        <p:spPr>
          <a:xfrm>
            <a:off x="6790265" y="1376004"/>
            <a:ext cx="4097468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4" y="3440746"/>
            <a:ext cx="4124092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B6C533-B56A-4A05-90E1-0DCCC5137AB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5235"/>
            <a:ext cx="5480307" cy="32461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697929" y="3017726"/>
            <a:ext cx="2731072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23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790302" y="2069240"/>
            <a:ext cx="4786005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産前産後休業から続けて育休に入る場合は、「産前産後休業から続けて取得」を選択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男性が育児休業を取得する場合は、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「育児休業だけ取得」を選択します。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育児休業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065562"/>
            <a:ext cx="5480307" cy="34239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1049488-3315-4567-A8AD-AC9B87EF8A0C}"/>
              </a:ext>
            </a:extLst>
          </p:cNvPr>
          <p:cNvSpPr/>
          <p:nvPr/>
        </p:nvSpPr>
        <p:spPr>
          <a:xfrm>
            <a:off x="711989" y="2553433"/>
            <a:ext cx="3186445" cy="4330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3198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EE4D1-5151-4D7D-A780-90404C5214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5" y="2067559"/>
            <a:ext cx="6162019" cy="308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15C09C9-D351-4C41-8377-39011A6BB97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0" y="1368370"/>
            <a:ext cx="5498764" cy="29179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024906" y="1839897"/>
            <a:ext cx="1498687" cy="224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1B005A7-7E45-422C-9FCE-5A0E683C888D}"/>
              </a:ext>
            </a:extLst>
          </p:cNvPr>
          <p:cNvSpPr/>
          <p:nvPr/>
        </p:nvSpPr>
        <p:spPr>
          <a:xfrm>
            <a:off x="599538" y="2285418"/>
            <a:ext cx="1425368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28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で申請できる内容を確認しましょう。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29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94415"/>
              </p:ext>
            </p:extLst>
          </p:nvPr>
        </p:nvGraphicFramePr>
        <p:xfrm>
          <a:off x="602235" y="1369158"/>
          <a:ext cx="10995247" cy="38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5443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50" y="696525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1872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25974"/>
              </p:ext>
            </p:extLst>
          </p:nvPr>
        </p:nvGraphicFramePr>
        <p:xfrm>
          <a:off x="598376" y="1358863"/>
          <a:ext cx="10995247" cy="3775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496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61751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4143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40" y="3479084"/>
            <a:ext cx="1158240" cy="343281"/>
          </a:xfrm>
          <a:prstGeom prst="rightArrow">
            <a:avLst>
              <a:gd name="adj1" fmla="val 50000"/>
              <a:gd name="adj2" fmla="val 11640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4710</Words>
  <Application>Microsoft Office PowerPoint</Application>
  <PresentationFormat>ワイド画面</PresentationFormat>
  <Paragraphs>449</Paragraphs>
  <Slides>30</Slides>
  <Notes>30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9" baseType="lpstr">
      <vt:lpstr>Meiryo UI</vt:lpstr>
      <vt:lpstr>ＭＳ ゴシック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2022-03-30T00:30:47Z</dcterms:modified>
</cp:coreProperties>
</file>