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7"/>
  </p:notesMasterIdLst>
  <p:handoutMasterIdLst>
    <p:handoutMasterId r:id="rId18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292" r:id="rId14"/>
    <p:sldId id="304" r:id="rId15"/>
    <p:sldId id="308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7" autoAdjust="0"/>
    <p:restoredTop sz="78455" autoAdjust="0"/>
  </p:normalViewPr>
  <p:slideViewPr>
    <p:cSldViewPr snapToGrid="0">
      <p:cViewPr varScale="1">
        <p:scale>
          <a:sx n="94" d="100"/>
          <a:sy n="94" d="100"/>
        </p:scale>
        <p:origin x="1722" y="84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3/28/2025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ログイン画面に「パスワードをお忘れですか？」を表示させない（社員に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jpg"/><Relationship Id="rId7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3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2025/04/11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07" y="1457599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61663"/>
              </p:ext>
            </p:extLst>
          </p:nvPr>
        </p:nvGraphicFramePr>
        <p:xfrm>
          <a:off x="574543" y="706229"/>
          <a:ext cx="10594330" cy="105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Ver.250331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P4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デザイン変更に伴う画面変更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4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明細書等の確認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インターネット上から、「給与明細書」や「源泉徴収票」などを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" y="1569442"/>
            <a:ext cx="5144448" cy="25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ワイド画面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2025-03-28T03:40:43Z</dcterms:modified>
</cp:coreProperties>
</file>