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6"/>
  </p:notesMasterIdLst>
  <p:handoutMasterIdLst>
    <p:handoutMasterId r:id="rId17"/>
  </p:handoutMasterIdLst>
  <p:sldIdLst>
    <p:sldId id="290" r:id="rId2"/>
    <p:sldId id="286" r:id="rId3"/>
    <p:sldId id="291" r:id="rId4"/>
    <p:sldId id="305" r:id="rId5"/>
    <p:sldId id="276" r:id="rId6"/>
    <p:sldId id="257" r:id="rId7"/>
    <p:sldId id="259" r:id="rId8"/>
    <p:sldId id="309" r:id="rId9"/>
    <p:sldId id="301" r:id="rId10"/>
    <p:sldId id="306" r:id="rId11"/>
    <p:sldId id="307" r:id="rId12"/>
    <p:sldId id="292" r:id="rId13"/>
    <p:sldId id="304" r:id="rId14"/>
    <p:sldId id="308" r:id="rId15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07" autoAdjust="0"/>
    <p:restoredTop sz="78455" autoAdjust="0"/>
  </p:normalViewPr>
  <p:slideViewPr>
    <p:cSldViewPr snapToGrid="0">
      <p:cViewPr varScale="1">
        <p:scale>
          <a:sx n="87" d="100"/>
          <a:sy n="87" d="100"/>
        </p:scale>
        <p:origin x="648" y="56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12/23/2021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ログイン画面に「パスワードをお忘れですか？」を表示させない（社員に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kyuyomeisaidenshika_cloud_logo_B.png" TargetMode="Externa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5" Type="http://schemas.openxmlformats.org/officeDocument/2006/relationships/image" Target="../media/image12.jpeg"/><Relationship Id="rId10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80;&#12454;&#12531;&#12525;&#12540;&#12489;&#12508;&#12479;&#12531;.jpg" TargetMode="Externa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6126;&#32048;&#26360;&#19968;&#35239;.jpg" TargetMode="External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3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6126;&#32048;&#26360;&#19968;&#35239;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3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2022/01/12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368694"/>
            <a:ext cx="4797449" cy="22820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60" y="1368694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959370" y="1987686"/>
            <a:ext cx="752388" cy="157481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014420-CC53-419A-BCE6-01E10EB09E02}"/>
              </a:ext>
            </a:extLst>
          </p:cNvPr>
          <p:cNvPicPr>
            <a:picLocks noChangeAspect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589" y="698549"/>
            <a:ext cx="419251" cy="419251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明細書等の確認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インターネット上から、「給与明細書」や「源泉徴収票」などを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368694"/>
            <a:ext cx="4797449" cy="22820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60" y="1368694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1113</Words>
  <PresentationFormat>ワイド画面</PresentationFormat>
  <Paragraphs>113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2" baseType="lpstr">
      <vt:lpstr>Meiryo UI</vt:lpstr>
      <vt:lpstr>游ゴシック</vt:lpstr>
      <vt:lpstr>游ゴシック Light</vt:lpstr>
      <vt:lpstr>Arial</vt:lpstr>
      <vt:lpstr>Century Gothic</vt:lpstr>
      <vt:lpstr>Segoe UI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dcterms:created xsi:type="dcterms:W3CDTF">2021-09-30T04:32:45Z</dcterms:created>
  <dcterms:modified xsi:type="dcterms:W3CDTF">2021-12-23T00:32:46Z</dcterms:modified>
</cp:coreProperties>
</file>