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319" r:id="rId2"/>
    <p:sldId id="320" r:id="rId3"/>
    <p:sldId id="318" r:id="rId4"/>
    <p:sldId id="291" r:id="rId5"/>
    <p:sldId id="321" r:id="rId6"/>
    <p:sldId id="322"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24" r:id="rId29"/>
    <p:sldId id="325" r:id="rId30"/>
    <p:sldId id="326" r:id="rId31"/>
    <p:sldId id="317" r:id="rId32"/>
    <p:sldId id="279" r:id="rId33"/>
    <p:sldId id="292" r:id="rId34"/>
    <p:sldId id="294" r:id="rId35"/>
    <p:sldId id="281" r:id="rId36"/>
    <p:sldId id="302" r:id="rId37"/>
    <p:sldId id="314" r:id="rId38"/>
    <p:sldId id="315" r:id="rId39"/>
    <p:sldId id="316" r:id="rId40"/>
    <p:sldId id="311" r:id="rId41"/>
    <p:sldId id="312" r:id="rId42"/>
    <p:sldId id="313" r:id="rId43"/>
    <p:sldId id="327"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58" autoAdjust="0"/>
    <p:restoredTop sz="83111" autoAdjust="0"/>
  </p:normalViewPr>
  <p:slideViewPr>
    <p:cSldViewPr snapToGrid="0">
      <p:cViewPr varScale="1">
        <p:scale>
          <a:sx n="92" d="100"/>
          <a:sy n="92" d="100"/>
        </p:scale>
        <p:origin x="1764"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2024/11/11</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11/11/2024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各［提出項目］メニューを選択します。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2197905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6.jp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7.jpeg"/><Relationship Id="rId7"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8.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7.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黒い背景に白い文字がある&#10;&#10;低い精度で自動的に生成された説明">
            <a:extLst>
              <a:ext uri="{FF2B5EF4-FFF2-40B4-BE49-F238E27FC236}">
                <a16:creationId xmlns:a16="http://schemas.microsoft.com/office/drawing/2014/main" id="{680CD6C7-3682-DB45-AE75-9130535E7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a:latin typeface="Meiryo UI" panose="020B0604030504040204" pitchFamily="50" charset="-128"/>
                <a:ea typeface="Meiryo UI" panose="020B0604030504040204" pitchFamily="50" charset="-128"/>
              </a:rPr>
              <a:t>2024/11/22</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054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82A6C07F-2D26-022F-C0C2-F12D60CA4A21}"/>
              </a:ext>
            </a:extLst>
          </p:cNvPr>
          <p:cNvSpPr/>
          <p:nvPr/>
        </p:nvSpPr>
        <p:spPr>
          <a:xfrm>
            <a:off x="765672" y="1988660"/>
            <a:ext cx="1723621"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D14D3985-1D17-CD4C-6D99-5DA964082CEB}"/>
              </a:ext>
            </a:extLst>
          </p:cNvPr>
          <p:cNvPicPr>
            <a:picLocks noChangeAspect="1"/>
          </p:cNvPicPr>
          <p:nvPr/>
        </p:nvPicPr>
        <p:blipFill>
          <a:blip r:embed="rId7"/>
          <a:stretch>
            <a:fillRect/>
          </a:stretch>
        </p:blipFill>
        <p:spPr>
          <a:xfrm>
            <a:off x="744207" y="1384718"/>
            <a:ext cx="3142857" cy="4514286"/>
          </a:xfrm>
          <a:prstGeom prst="rect">
            <a:avLst/>
          </a:prstGeom>
        </p:spPr>
      </p:pic>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rcRect/>
          <a:stretch/>
        </p:blipFill>
        <p:spPr>
          <a:xfrm>
            <a:off x="767515" y="2095187"/>
            <a:ext cx="4876190" cy="2400815"/>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1944688093"/>
              </p:ext>
            </p:extLst>
          </p:nvPr>
        </p:nvGraphicFramePr>
        <p:xfrm>
          <a:off x="574543" y="706229"/>
          <a:ext cx="10594330" cy="402016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Ver.241115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3094755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6134255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365201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1059200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9686562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40775920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29099954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400721987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673492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6" name="図 15">
            <a:extLst>
              <a:ext uri="{FF2B5EF4-FFF2-40B4-BE49-F238E27FC236}">
                <a16:creationId xmlns:a16="http://schemas.microsoft.com/office/drawing/2014/main" id="{FE849EC0-DE4F-B29B-D23C-BF6B6C072FC7}"/>
              </a:ext>
            </a:extLst>
          </p:cNvPr>
          <p:cNvPicPr>
            <a:picLocks noChangeAspect="1"/>
          </p:cNvPicPr>
          <p:nvPr/>
        </p:nvPicPr>
        <p:blipFill>
          <a:blip r:embed="rId3"/>
          <a:stretch>
            <a:fillRect/>
          </a:stretch>
        </p:blipFill>
        <p:spPr>
          <a:xfrm>
            <a:off x="615692" y="2252233"/>
            <a:ext cx="4023231" cy="4423203"/>
          </a:xfrm>
          <a:prstGeom prst="rect">
            <a:avLst/>
          </a:prstGeom>
        </p:spPr>
      </p:pic>
      <p:sp>
        <p:nvSpPr>
          <p:cNvPr id="8" name="四角形: 角を丸くする 7">
            <a:extLst>
              <a:ext uri="{FF2B5EF4-FFF2-40B4-BE49-F238E27FC236}">
                <a16:creationId xmlns:a16="http://schemas.microsoft.com/office/drawing/2014/main" id="{9C8BF074-768C-90E9-D4BB-85BE8D8EA03A}"/>
              </a:ext>
            </a:extLst>
          </p:cNvPr>
          <p:cNvSpPr/>
          <p:nvPr/>
        </p:nvSpPr>
        <p:spPr>
          <a:xfrm>
            <a:off x="693420" y="2832100"/>
            <a:ext cx="2799080" cy="4191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9" y="1135117"/>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75403" y="3569176"/>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60789" y="1135117"/>
            <a:ext cx="4097468" cy="2434059"/>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311519" y="1600592"/>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311519" y="206176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45" y="2519212"/>
            <a:ext cx="4124092" cy="4034497"/>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75403" y="40532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82120" y="4519759"/>
            <a:ext cx="4792965" cy="2033950"/>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7 - 3</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172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F20DF9E-AA8D-9771-EB04-5D9E63FA9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5" y="1379396"/>
            <a:ext cx="4476750" cy="2847975"/>
          </a:xfrm>
          <a:prstGeom prst="rect">
            <a:avLst/>
          </a:prstGeom>
          <a:ln>
            <a:solidFill>
              <a:schemeClr val="tx1"/>
            </a:solidFill>
          </a:ln>
        </p:spPr>
      </p:pic>
      <p:sp>
        <p:nvSpPr>
          <p:cNvPr id="9" name="四角形: 角を丸くする 8">
            <a:extLst>
              <a:ext uri="{FF2B5EF4-FFF2-40B4-BE49-F238E27FC236}">
                <a16:creationId xmlns:a16="http://schemas.microsoft.com/office/drawing/2014/main" id="{CD8AF073-5883-37FE-3DDC-6266F83821C2}"/>
              </a:ext>
            </a:extLst>
          </p:cNvPr>
          <p:cNvSpPr/>
          <p:nvPr/>
        </p:nvSpPr>
        <p:spPr>
          <a:xfrm>
            <a:off x="595225"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四角形: 角を丸くする 9">
            <a:extLst>
              <a:ext uri="{FF2B5EF4-FFF2-40B4-BE49-F238E27FC236}">
                <a16:creationId xmlns:a16="http://schemas.microsoft.com/office/drawing/2014/main" id="{FB2407B2-C87A-B0E5-11AE-577B59E0D807}"/>
              </a:ext>
            </a:extLst>
          </p:cNvPr>
          <p:cNvSpPr/>
          <p:nvPr/>
        </p:nvSpPr>
        <p:spPr>
          <a:xfrm>
            <a:off x="2839733"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pic>
        <p:nvPicPr>
          <p:cNvPr id="10" name="図 9">
            <a:extLst>
              <a:ext uri="{FF2B5EF4-FFF2-40B4-BE49-F238E27FC236}">
                <a16:creationId xmlns:a16="http://schemas.microsoft.com/office/drawing/2014/main" id="{34FDC7CE-B968-58FC-37DA-08A7FC1EA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アプリの各メニューを英語表記に切り替えたい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96151" y="2733956"/>
            <a:ext cx="6558823" cy="3584782"/>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387363" y="3372706"/>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570573" y="4291093"/>
            <a:ext cx="2443855" cy="1711271"/>
          </a:xfrm>
          <a:prstGeom prst="rect">
            <a:avLst/>
          </a:prstGeom>
        </p:spPr>
      </p:pic>
      <p:sp>
        <p:nvSpPr>
          <p:cNvPr id="3" name="矢印: 右 2">
            <a:extLst>
              <a:ext uri="{FF2B5EF4-FFF2-40B4-BE49-F238E27FC236}">
                <a16:creationId xmlns:a16="http://schemas.microsoft.com/office/drawing/2014/main" id="{C3E14D0E-30D4-AA68-6DA5-0781CB44D191}"/>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31237998"/>
              </p:ext>
            </p:extLst>
          </p:nvPr>
        </p:nvGraphicFramePr>
        <p:xfrm>
          <a:off x="608249" y="1038224"/>
          <a:ext cx="10995247" cy="5086546"/>
        </p:xfrm>
        <a:graphic>
          <a:graphicData uri="http://schemas.openxmlformats.org/drawingml/2006/table">
            <a:tbl>
              <a:tblPr firstRow="1" bandRow="1">
                <a:tableStyleId>{5C22544A-7EE6-4342-B048-85BDC9FD1C3A}</a:tableStyleId>
              </a:tblPr>
              <a:tblGrid>
                <a:gridCol w="2852501">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403250">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7800">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79996">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4504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4504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97800">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365126"/>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850787275"/>
              </p:ext>
            </p:extLst>
          </p:nvPr>
        </p:nvGraphicFramePr>
        <p:xfrm>
          <a:off x="607219" y="1029079"/>
          <a:ext cx="10986405" cy="5171993"/>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5183">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3945540981"/>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7429</Words>
  <Application>Microsoft Office PowerPoint</Application>
  <PresentationFormat>ワイド画面</PresentationFormat>
  <Paragraphs>807</Paragraphs>
  <Slides>43</Slides>
  <Notes>43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43</vt:i4>
      </vt:variant>
    </vt:vector>
  </HeadingPairs>
  <TitlesOfParts>
    <vt:vector size="50"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2024-11-11T07:25:18Z</dcterms:modified>
</cp:coreProperties>
</file>