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3"/>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342" r:id="rId16"/>
    <p:sldId id="308" r:id="rId17"/>
    <p:sldId id="320" r:id="rId18"/>
    <p:sldId id="415" r:id="rId19"/>
    <p:sldId id="322" r:id="rId20"/>
    <p:sldId id="431" r:id="rId21"/>
    <p:sldId id="359" r:id="rId22"/>
    <p:sldId id="400" r:id="rId23"/>
    <p:sldId id="325" r:id="rId24"/>
    <p:sldId id="298" r:id="rId25"/>
    <p:sldId id="326" r:id="rId26"/>
    <p:sldId id="327" r:id="rId27"/>
    <p:sldId id="328" r:id="rId28"/>
    <p:sldId id="329" r:id="rId29"/>
    <p:sldId id="330" r:id="rId30"/>
    <p:sldId id="331" r:id="rId31"/>
    <p:sldId id="332" r:id="rId32"/>
    <p:sldId id="333" r:id="rId33"/>
    <p:sldId id="334" r:id="rId34"/>
    <p:sldId id="335" r:id="rId35"/>
    <p:sldId id="361" r:id="rId36"/>
    <p:sldId id="362" r:id="rId37"/>
    <p:sldId id="424" r:id="rId38"/>
    <p:sldId id="417" r:id="rId39"/>
    <p:sldId id="418" r:id="rId40"/>
    <p:sldId id="438" r:id="rId41"/>
    <p:sldId id="346" r:id="rId42"/>
    <p:sldId id="367" r:id="rId43"/>
    <p:sldId id="345" r:id="rId44"/>
    <p:sldId id="347" r:id="rId45"/>
    <p:sldId id="368" r:id="rId46"/>
    <p:sldId id="369" r:id="rId47"/>
    <p:sldId id="370" r:id="rId48"/>
    <p:sldId id="348" r:id="rId49"/>
    <p:sldId id="432" r:id="rId50"/>
    <p:sldId id="350" r:id="rId51"/>
    <p:sldId id="351" r:id="rId52"/>
    <p:sldId id="353" r:id="rId53"/>
    <p:sldId id="352" r:id="rId54"/>
    <p:sldId id="354" r:id="rId55"/>
    <p:sldId id="355" r:id="rId56"/>
    <p:sldId id="356" r:id="rId57"/>
    <p:sldId id="357" r:id="rId58"/>
    <p:sldId id="428" r:id="rId59"/>
    <p:sldId id="427" r:id="rId60"/>
    <p:sldId id="433" r:id="rId61"/>
    <p:sldId id="430" r:id="rId62"/>
    <p:sldId id="393" r:id="rId63"/>
    <p:sldId id="439" r:id="rId64"/>
    <p:sldId id="395" r:id="rId65"/>
    <p:sldId id="396" r:id="rId66"/>
    <p:sldId id="436" r:id="rId67"/>
    <p:sldId id="397" r:id="rId68"/>
    <p:sldId id="437" r:id="rId69"/>
    <p:sldId id="422" r:id="rId70"/>
    <p:sldId id="421" r:id="rId71"/>
    <p:sldId id="440" r:id="rId72"/>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4469" autoAdjust="0"/>
  </p:normalViewPr>
  <p:slideViewPr>
    <p:cSldViewPr snapToGrid="0">
      <p:cViewPr varScale="1">
        <p:scale>
          <a:sx n="79" d="100"/>
          <a:sy n="79" d="100"/>
        </p:scale>
        <p:origin x="162" y="84"/>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2024/10/7</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a:p>
            <a:pPr marL="0" indent="0">
              <a:buNone/>
            </a:pP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また、備考欄を表示させる場合は、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工数基本設定］メニューで、</a:t>
            </a:r>
            <a:r>
              <a:rPr lang="ja-JP" altLang="en-US" dirty="0"/>
              <a:t>コード桁数・名称の備考を使用「する」に設定してください。</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443297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70</a:t>
            </a:fld>
            <a:endParaRPr kumimoji="1" lang="ja-JP" altLang="en-US"/>
          </a:p>
        </p:txBody>
      </p:sp>
    </p:spTree>
    <p:extLst>
      <p:ext uri="{BB962C8B-B14F-4D97-AF65-F5344CB8AC3E}">
        <p14:creationId xmlns:p14="http://schemas.microsoft.com/office/powerpoint/2010/main" val="360203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r>
              <a:rPr lang="en-US" altLang="ja-JP" dirty="0"/>
              <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2024/10/7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2024/10/7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2024/10/7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3" Type="http://schemas.openxmlformats.org/officeDocument/2006/relationships/image" Target="../media/image15.jpeg"/><Relationship Id="rId7" Type="http://schemas.openxmlformats.org/officeDocument/2006/relationships/image" Target="../media/image17.jpeg"/><Relationship Id="rId12"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7.jpg" TargetMode="External"/><Relationship Id="rId11" Type="http://schemas.openxmlformats.org/officeDocument/2006/relationships/image" Target="../media/image19.png"/><Relationship Id="rId5" Type="http://schemas.openxmlformats.org/officeDocument/2006/relationships/image" Target="../media/image16.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4467;&#26989;&#21729;&#21521;&#12369;&#12510;&#12491;&#12517;&#12450;&#12523;\&#26368;&#26032;\BMP\home09.jpg" TargetMode="External"/><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2.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jpg"/><Relationship Id="rId7" Type="http://schemas.openxmlformats.org/officeDocument/2006/relationships/image" Target="../media/image37.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6.jpg"/><Relationship Id="rId11" Type="http://schemas.openxmlformats.org/officeDocument/2006/relationships/image" Target="../media/image41.jpg"/><Relationship Id="rId5" Type="http://schemas.openxmlformats.org/officeDocument/2006/relationships/image" Target="../media/image35.jpg"/><Relationship Id="rId10" Type="http://schemas.openxmlformats.org/officeDocument/2006/relationships/image" Target="../media/image40.jpg"/><Relationship Id="rId4" Type="http://schemas.openxmlformats.org/officeDocument/2006/relationships/image" Target="../media/image34.jpg"/><Relationship Id="rId9" Type="http://schemas.openxmlformats.org/officeDocument/2006/relationships/image" Target="../media/image39.jp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67.png"/><Relationship Id="rId7" Type="http://schemas.openxmlformats.org/officeDocument/2006/relationships/image" Target="../media/image37.jpg"/><Relationship Id="rId12"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6.jpg"/><Relationship Id="rId11" Type="http://schemas.openxmlformats.org/officeDocument/2006/relationships/image" Target="../media/image70.png"/><Relationship Id="rId5" Type="http://schemas.openxmlformats.org/officeDocument/2006/relationships/image" Target="../media/image35.jpg"/><Relationship Id="rId10" Type="http://schemas.openxmlformats.org/officeDocument/2006/relationships/image" Target="../media/image69.png"/><Relationship Id="rId4" Type="http://schemas.openxmlformats.org/officeDocument/2006/relationships/image" Target="../media/image34.jp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8.png"/><Relationship Id="rId7"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jpg"/><Relationship Id="rId4" Type="http://schemas.openxmlformats.org/officeDocument/2006/relationships/image" Target="../media/image90.png"/></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34.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49.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9.png"/><Relationship Id="rId7" Type="http://schemas.openxmlformats.org/officeDocument/2006/relationships/image" Target="../media/image102.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101.png"/><Relationship Id="rId4" Type="http://schemas.openxmlformats.org/officeDocument/2006/relationships/image" Target="../media/image100.png"/><Relationship Id="rId9" Type="http://schemas.openxmlformats.org/officeDocument/2006/relationships/image" Target="../media/image3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10" Type="http://schemas.openxmlformats.org/officeDocument/2006/relationships/image" Target="../media/image114.png"/><Relationship Id="rId4" Type="http://schemas.openxmlformats.org/officeDocument/2006/relationships/image" Target="../media/image110.png"/><Relationship Id="rId9"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8" Type="http://schemas.openxmlformats.org/officeDocument/2006/relationships/image" Target="../media/image125.jpeg"/><Relationship Id="rId13" Type="http://schemas.openxmlformats.org/officeDocument/2006/relationships/image" Target="../media/image103.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image" Target="../media/image102.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3.png"/><Relationship Id="rId11" Type="http://schemas.openxmlformats.org/officeDocument/2006/relationships/image" Target="../media/image127.png"/><Relationship Id="rId5" Type="http://schemas.openxmlformats.org/officeDocument/2006/relationships/image" Target="../media/image122.png"/><Relationship Id="rId10" Type="http://schemas.openxmlformats.org/officeDocument/2006/relationships/image" Target="../media/image126.jpg"/><Relationship Id="rId4" Type="http://schemas.openxmlformats.org/officeDocument/2006/relationships/image" Target="../media/image121.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14.png"/></Relationships>
</file>

<file path=ppt/slides/_rels/slide56.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57.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58.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134.png"/><Relationship Id="rId7" Type="http://schemas.openxmlformats.org/officeDocument/2006/relationships/image" Target="../media/image36.jp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35.jpg"/><Relationship Id="rId11" Type="http://schemas.openxmlformats.org/officeDocument/2006/relationships/image" Target="../media/image137.png"/><Relationship Id="rId5" Type="http://schemas.openxmlformats.org/officeDocument/2006/relationships/image" Target="../media/image34.jpg"/><Relationship Id="rId10" Type="http://schemas.openxmlformats.org/officeDocument/2006/relationships/image" Target="../media/image139.png"/><Relationship Id="rId4" Type="http://schemas.openxmlformats.org/officeDocument/2006/relationships/image" Target="../media/image138.png"/><Relationship Id="rId9" Type="http://schemas.openxmlformats.org/officeDocument/2006/relationships/image" Target="../media/image135.png"/></Relationships>
</file>

<file path=ppt/slides/_rels/slide59.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4.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4.png"/><Relationship Id="rId7" Type="http://schemas.openxmlformats.org/officeDocument/2006/relationships/image" Target="../media/image157.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6.png"/><Relationship Id="rId11" Type="http://schemas.openxmlformats.org/officeDocument/2006/relationships/image" Target="../media/image161.png"/><Relationship Id="rId5" Type="http://schemas.openxmlformats.org/officeDocument/2006/relationships/image" Target="../media/image155.png"/><Relationship Id="rId10" Type="http://schemas.openxmlformats.org/officeDocument/2006/relationships/image" Target="../media/image160.png"/><Relationship Id="rId4" Type="http://schemas.openxmlformats.org/officeDocument/2006/relationships/image" Target="../media/image9.png"/><Relationship Id="rId9" Type="http://schemas.openxmlformats.org/officeDocument/2006/relationships/image" Target="../media/image159.png"/></Relationships>
</file>

<file path=ppt/slides/_rels/slide65.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62.png"/><Relationship Id="rId7"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65.png"/><Relationship Id="rId11" Type="http://schemas.openxmlformats.org/officeDocument/2006/relationships/image" Target="../media/image168.png"/><Relationship Id="rId5" Type="http://schemas.openxmlformats.org/officeDocument/2006/relationships/image" Target="../media/image164.png"/><Relationship Id="rId10" Type="http://schemas.openxmlformats.org/officeDocument/2006/relationships/image" Target="../media/image167.png"/><Relationship Id="rId4" Type="http://schemas.openxmlformats.org/officeDocument/2006/relationships/image" Target="../media/image163.png"/><Relationship Id="rId9" Type="http://schemas.openxmlformats.org/officeDocument/2006/relationships/image" Target="../media/image166.png"/></Relationships>
</file>

<file path=ppt/slides/_rels/slide66.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73.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67.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81.png"/><Relationship Id="rId4" Type="http://schemas.openxmlformats.org/officeDocument/2006/relationships/image" Target="../media/image180.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8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黒い背景に白い文字がある&#10;&#10;低い精度で自動的に生成された説明">
            <a:extLst>
              <a:ext uri="{FF2B5EF4-FFF2-40B4-BE49-F238E27FC236}">
                <a16:creationId xmlns:a16="http://schemas.microsoft.com/office/drawing/2014/main" id="{61BB4644-31F4-1EA7-6E2C-DFC8169C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006" y="1480203"/>
            <a:ext cx="5697988" cy="2194566"/>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7" name="テキスト ボックス 6">
            <a:extLst>
              <a:ext uri="{FF2B5EF4-FFF2-40B4-BE49-F238E27FC236}">
                <a16:creationId xmlns:a16="http://schemas.microsoft.com/office/drawing/2014/main" id="{70F10E2B-0735-4750-8CF3-0C5F977EF997}"/>
              </a:ext>
            </a:extLst>
          </p:cNvPr>
          <p:cNvSpPr txBox="1"/>
          <p:nvPr/>
        </p:nvSpPr>
        <p:spPr>
          <a:xfrm>
            <a:off x="9249736" y="6180668"/>
            <a:ext cx="2493433" cy="322584"/>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a:latin typeface="Meiryo UI" panose="020B0604030504040204" pitchFamily="50" charset="-128"/>
                <a:ea typeface="Meiryo UI" panose="020B0604030504040204" pitchFamily="50" charset="-128"/>
              </a:rPr>
              <a:t>2024/10/11</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828" y="1392859"/>
            <a:ext cx="5073846" cy="2502171"/>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370" y="2360534"/>
            <a:ext cx="2921783" cy="1440879"/>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a:extLst>
              <a:ext uri="{FF2B5EF4-FFF2-40B4-BE49-F238E27FC236}">
                <a16:creationId xmlns:a16="http://schemas.microsoft.com/office/drawing/2014/main" id="{396B0EC0-180B-AF6E-2D2A-119849231771}"/>
              </a:ext>
            </a:extLst>
          </p:cNvPr>
          <p:cNvPicPr>
            <a:picLocks noChangeAspect="1"/>
          </p:cNvPicPr>
          <p:nvPr/>
        </p:nvPicPr>
        <p:blipFill>
          <a:blip r:embed="rId11"/>
          <a:stretch>
            <a:fillRect/>
          </a:stretch>
        </p:blipFill>
        <p:spPr>
          <a:xfrm>
            <a:off x="1100027" y="1495954"/>
            <a:ext cx="4306423" cy="2130256"/>
          </a:xfrm>
          <a:prstGeom prst="rect">
            <a:avLst/>
          </a:prstGeom>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100027" y="1876667"/>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68992" y="1720363"/>
            <a:ext cx="2999355" cy="1293181"/>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3" name="図 12">
            <a:extLst>
              <a:ext uri="{FF2B5EF4-FFF2-40B4-BE49-F238E27FC236}">
                <a16:creationId xmlns:a16="http://schemas.microsoft.com/office/drawing/2014/main" id="{8CEE72B4-F601-41E5-24D0-8626955CBDEC}"/>
              </a:ext>
            </a:extLst>
          </p:cNvPr>
          <p:cNvPicPr>
            <a:picLocks noChangeAspect="1"/>
          </p:cNvPicPr>
          <p:nvPr/>
        </p:nvPicPr>
        <p:blipFill>
          <a:blip r:embed="rId12"/>
          <a:stretch>
            <a:fillRect/>
          </a:stretch>
        </p:blipFill>
        <p:spPr>
          <a:xfrm>
            <a:off x="5806682" y="1490128"/>
            <a:ext cx="4539529" cy="2130255"/>
          </a:xfrm>
          <a:prstGeom prst="rect">
            <a:avLst/>
          </a:prstGeom>
        </p:spPr>
      </p:pic>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825115" y="1887411"/>
            <a:ext cx="595597" cy="243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6956520" y="1716630"/>
            <a:ext cx="3090238" cy="1369470"/>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 name="図 2">
            <a:extLst>
              <a:ext uri="{FF2B5EF4-FFF2-40B4-BE49-F238E27FC236}">
                <a16:creationId xmlns:a16="http://schemas.microsoft.com/office/drawing/2014/main" id="{6116F6A6-E0BA-5DE6-1DDC-D55A9A6E227B}"/>
              </a:ext>
            </a:extLst>
          </p:cNvPr>
          <p:cNvPicPr>
            <a:picLocks noChangeAspect="1"/>
          </p:cNvPicPr>
          <p:nvPr/>
        </p:nvPicPr>
        <p:blipFill>
          <a:blip r:embed="rId4"/>
          <a:stretch>
            <a:fillRect/>
          </a:stretch>
        </p:blipFill>
        <p:spPr>
          <a:xfrm>
            <a:off x="504409" y="1418518"/>
            <a:ext cx="2305260" cy="4655350"/>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9519"/>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42203"/>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347316"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2578" y="3358331"/>
            <a:ext cx="4341345"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76976" y="466023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 name="図 9">
            <a:extLst>
              <a:ext uri="{FF2B5EF4-FFF2-40B4-BE49-F238E27FC236}">
                <a16:creationId xmlns:a16="http://schemas.microsoft.com/office/drawing/2014/main" id="{D7866882-3196-4528-6AD4-0F4C82756EAB}"/>
              </a:ext>
            </a:extLst>
          </p:cNvPr>
          <p:cNvPicPr>
            <a:picLocks noChangeAspect="1"/>
          </p:cNvPicPr>
          <p:nvPr/>
        </p:nvPicPr>
        <p:blipFill>
          <a:blip r:embed="rId6"/>
          <a:stretch>
            <a:fillRect/>
          </a:stretch>
        </p:blipFill>
        <p:spPr>
          <a:xfrm>
            <a:off x="944480" y="1901472"/>
            <a:ext cx="1455018" cy="2454111"/>
          </a:xfrm>
          <a:prstGeom prst="rect">
            <a:avLst/>
          </a:prstGeom>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8" y="2439685"/>
            <a:ext cx="715963"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75584" y="1897837"/>
            <a:ext cx="715963"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896164FB-4D03-2EAE-F697-43E6493905DA}"/>
              </a:ext>
            </a:extLst>
          </p:cNvPr>
          <p:cNvPicPr>
            <a:picLocks noChangeAspect="1"/>
          </p:cNvPicPr>
          <p:nvPr/>
        </p:nvPicPr>
        <p:blipFill>
          <a:blip r:embed="rId7"/>
          <a:stretch>
            <a:fillRect/>
          </a:stretch>
        </p:blipFill>
        <p:spPr>
          <a:xfrm>
            <a:off x="6202578" y="1923546"/>
            <a:ext cx="2125835" cy="676965"/>
          </a:xfrm>
          <a:prstGeom prst="rect">
            <a:avLst/>
          </a:prstGeom>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52579" y="2094611"/>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170261522"/>
              </p:ext>
            </p:extLst>
          </p:nvPr>
        </p:nvGraphicFramePr>
        <p:xfrm>
          <a:off x="574543" y="706229"/>
          <a:ext cx="10669515" cy="5031084"/>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6">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976834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65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8009667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a:latin typeface="メイリオ" panose="020B0604030504040204" pitchFamily="50" charset="-128"/>
                          <a:ea typeface="メイリオ" panose="020B0604030504040204" pitchFamily="50" charset="-128"/>
                        </a:rPr>
                        <a:t>P34</a:t>
                      </a:r>
                      <a:r>
                        <a:rPr kumimoji="1" lang="ja-JP" altLang="en-US" sz="1800" baseline="-2500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58</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201708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P70</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アプリの画面を英語表記に切り替えたい」を新規追加</a:t>
                      </a:r>
                    </a:p>
                  </a:txBody>
                  <a:tcPr anchor="ctr"/>
                </a:tc>
                <a:extLst>
                  <a:ext uri="{0D108BD9-81ED-4DB2-BD59-A6C34878D82A}">
                    <a16:rowId xmlns:a16="http://schemas.microsoft.com/office/drawing/2014/main" val="19194784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Ver.240328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9056205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9125531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「退出時刻とログオフ時刻に差異がある場合に、その理由を申請する」を新規追加</a:t>
                      </a:r>
                    </a:p>
                  </a:txBody>
                  <a:tcPr anchor="ctr"/>
                </a:tc>
                <a:extLst>
                  <a:ext uri="{0D108BD9-81ED-4DB2-BD59-A6C34878D82A}">
                    <a16:rowId xmlns:a16="http://schemas.microsoft.com/office/drawing/2014/main" val="330777245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勤怠管理者の方へ</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に休日出勤申請で必ず代休を取得させる場合の設定方法を追記</a:t>
                      </a:r>
                    </a:p>
                  </a:txBody>
                  <a:tcPr anchor="ctr"/>
                </a:tc>
                <a:extLst>
                  <a:ext uri="{0D108BD9-81ED-4DB2-BD59-A6C34878D82A}">
                    <a16:rowId xmlns:a16="http://schemas.microsoft.com/office/drawing/2014/main" val="34419734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承認できない理由を確認できる旨を追記</a:t>
                      </a:r>
                    </a:p>
                  </a:txBody>
                  <a:tcPr anchor="ctr"/>
                </a:tc>
                <a:extLst>
                  <a:ext uri="{0D108BD9-81ED-4DB2-BD59-A6C34878D82A}">
                    <a16:rowId xmlns:a16="http://schemas.microsoft.com/office/drawing/2014/main" val="30541131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711411452"/>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11" y="1540605"/>
            <a:ext cx="6185218" cy="2577618"/>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19" y="4684626"/>
              <a:ext cx="272098" cy="243239"/>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982" y="4943374"/>
              <a:ext cx="281817" cy="251927"/>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31" y="5469250"/>
              <a:ext cx="262381" cy="22517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629" y="5205705"/>
              <a:ext cx="272098" cy="244629"/>
            </a:xfrm>
            <a:prstGeom prst="rect">
              <a:avLst/>
            </a:prstGeom>
          </p:spPr>
        </p:pic>
      </p:grpSp>
      <p:grpSp>
        <p:nvGrpSpPr>
          <p:cNvPr id="49" name="グループ化 48">
            <a:extLst>
              <a:ext uri="{FF2B5EF4-FFF2-40B4-BE49-F238E27FC236}">
                <a16:creationId xmlns:a16="http://schemas.microsoft.com/office/drawing/2014/main" id="{19565E26-0550-3EAE-5399-42392C55F6D0}"/>
              </a:ext>
            </a:extLst>
          </p:cNvPr>
          <p:cNvGrpSpPr/>
          <p:nvPr/>
        </p:nvGrpSpPr>
        <p:grpSpPr>
          <a:xfrm>
            <a:off x="3550920" y="1077227"/>
            <a:ext cx="7269480" cy="2396986"/>
            <a:chOff x="3550920" y="938558"/>
            <a:chExt cx="7269480" cy="2396986"/>
          </a:xfrm>
        </p:grpSpPr>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938558"/>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57072" y="2053352"/>
              <a:ext cx="3292577"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92537" y="1772955"/>
              <a:ext cx="378887" cy="238158"/>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68351" y="1080284"/>
              <a:ext cx="333422" cy="200053"/>
            </a:xfrm>
            <a:prstGeom prst="rect">
              <a:avLst/>
            </a:prstGeom>
          </p:spPr>
        </p:pic>
      </p:grpSp>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652" y="4949131"/>
            <a:ext cx="240529" cy="210462"/>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2371" y="5405556"/>
            <a:ext cx="3873933" cy="843517"/>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3" y="1230595"/>
            <a:ext cx="5488048"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4" y="1261389"/>
            <a:ext cx="4992141"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918" y="2548796"/>
            <a:ext cx="5000718"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9366"/>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31" y="1245118"/>
            <a:ext cx="5482306"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3" y="1276131"/>
            <a:ext cx="5503600"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43" y="1271492"/>
            <a:ext cx="5527627"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18" y="4177749"/>
            <a:ext cx="3172284"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901" y="1315850"/>
            <a:ext cx="4406541"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33" y="1704747"/>
            <a:ext cx="4560472"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019" y="1662125"/>
            <a:ext cx="4984278"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0335"/>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4" y="1373064"/>
            <a:ext cx="5483462"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r>
              <a:rPr kumimoji="1" lang="en-US" altLang="ja-JP" sz="1800" dirty="0">
                <a:latin typeface="Meiryo UI" panose="020B0604030504040204" pitchFamily="50" charset="-128"/>
                <a:ea typeface="Meiryo UI" panose="020B0604030504040204" pitchFamily="50" charset="-128"/>
              </a:rPr>
              <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dirty="0">
                <a:latin typeface="Meiryo UI" panose="020B0604030504040204" pitchFamily="50" charset="-128"/>
                <a:ea typeface="Meiryo UI" panose="020B0604030504040204" pitchFamily="50" charset="-128"/>
              </a:rPr>
              <a:t/>
            </a:r>
            <a:br>
              <a:rPr lang="en-US" altLang="ja-JP" sz="1100" dirty="0">
                <a:latin typeface="Meiryo UI" panose="020B0604030504040204" pitchFamily="50" charset="-128"/>
                <a:ea typeface="Meiryo UI" panose="020B0604030504040204" pitchFamily="50" charset="-128"/>
              </a:rPr>
            </a:br>
            <a:r>
              <a:rPr lang="en-US" altLang="ja-JP" sz="1100" dirty="0">
                <a:latin typeface="Meiryo UI" panose="020B0604030504040204" pitchFamily="50" charset="-128"/>
                <a:ea typeface="Meiryo UI" panose="020B0604030504040204" pitchFamily="50" charset="-128"/>
              </a:rPr>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3" y="1384252"/>
            <a:ext cx="5512457"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13" y="1295957"/>
            <a:ext cx="5512689" cy="4212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16" y="1290322"/>
            <a:ext cx="5477584"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828269" y="1545336"/>
            <a:ext cx="5050520" cy="1507010"/>
            <a:chOff x="456649" y="1558061"/>
            <a:chExt cx="5050520" cy="1507010"/>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9" y="1558061"/>
              <a:ext cx="5050520" cy="1507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41914" y="2671300"/>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46557" y="3688930"/>
            <a:ext cx="5933318" cy="2692429"/>
            <a:chOff x="456649" y="3588565"/>
            <a:chExt cx="5933318" cy="2692429"/>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49" y="3588565"/>
              <a:ext cx="5933318" cy="2692429"/>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598419" y="5987586"/>
              <a:ext cx="577833"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475910" y="4317282"/>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926060" y="4084538"/>
              <a:ext cx="832104" cy="972313"/>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7"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62770" y="4725495"/>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149096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799" y="1901579"/>
            <a:ext cx="5044323" cy="1788227"/>
            <a:chOff x="583121" y="1888380"/>
            <a:chExt cx="5044323" cy="1788227"/>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83121" y="1888380"/>
              <a:ext cx="5044323" cy="1486932"/>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819698" y="2055093"/>
              <a:ext cx="3642007" cy="1621514"/>
              <a:chOff x="819698" y="2055093"/>
              <a:chExt cx="3642007" cy="1621514"/>
            </a:xfrm>
          </p:grpSpPr>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3674" y="2562050"/>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819698" y="2055093"/>
                <a:ext cx="167952" cy="5069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54302" y="229600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9698" y="3025790"/>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spTree>
    <p:extLst>
      <p:ext uri="{BB962C8B-B14F-4D97-AF65-F5344CB8AC3E}">
        <p14:creationId xmlns:p14="http://schemas.microsoft.com/office/powerpoint/2010/main" val="334967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1902761"/>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36728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179729" y="4328765"/>
            <a:ext cx="3138609"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219426" y="4271275"/>
            <a:ext cx="3246755" cy="2287611"/>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098744"/>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17283" y="629974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79171" y="63371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1087" y="2787818"/>
            <a:ext cx="3791576" cy="1074280"/>
          </a:xfrm>
          <a:prstGeom prst="rect">
            <a:avLst/>
          </a:prstGeom>
          <a:ln>
            <a:solidFill>
              <a:schemeClr val="tx1"/>
            </a:solidFill>
          </a:ln>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55904" y="3142281"/>
            <a:ext cx="288796" cy="1660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8" y="1220917"/>
            <a:ext cx="7491090" cy="3754908"/>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86" y="5123111"/>
                <a:ext cx="272098" cy="238085"/>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318" y="5370315"/>
                <a:ext cx="281817" cy="246589"/>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91" y="5908725"/>
                <a:ext cx="262381" cy="220400"/>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969" y="5638980"/>
                <a:ext cx="272098" cy="239446"/>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5531" y="4949131"/>
              <a:ext cx="240529" cy="210462"/>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92129" y="5401308"/>
              <a:ext cx="3860307" cy="976766"/>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2"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extLst>
              <a:ext uri="{28A0092B-C50C-407E-A947-70E740481C1C}">
                <a14:useLocalDpi xmlns:a14="http://schemas.microsoft.com/office/drawing/2010/main" val="0"/>
              </a:ext>
            </a:extLst>
          </a:blip>
          <a:stretch>
            <a:fillRect/>
          </a:stretch>
        </p:blipFill>
        <p:spPr>
          <a:xfrm>
            <a:off x="5796638" y="2653695"/>
            <a:ext cx="4231510"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extLst>
              <a:ext uri="{28A0092B-C50C-407E-A947-70E740481C1C}">
                <a14:useLocalDpi xmlns:a14="http://schemas.microsoft.com/office/drawing/2010/main" val="0"/>
              </a:ext>
            </a:extLst>
          </a:blip>
          <a:stretch>
            <a:fillRect/>
          </a:stretch>
        </p:blipFill>
        <p:spPr>
          <a:xfrm>
            <a:off x="5737739" y="2418281"/>
            <a:ext cx="4408083"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r>
              <a:rPr kumimoji="1" lang="en-US" altLang="ja-JP" sz="1800" dirty="0">
                <a:latin typeface="Meiryo UI" panose="020B0604030504040204" pitchFamily="50" charset="-128"/>
                <a:ea typeface="Meiryo UI" panose="020B0604030504040204" pitchFamily="50" charset="-128"/>
              </a:rPr>
              <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r>
              <a:rPr kumimoji="0" lang="en-US" altLang="ja-JP" sz="1500" dirty="0">
                <a:latin typeface="Meiryo UI" panose="020B0604030504040204" pitchFamily="50" charset="-128"/>
                <a:ea typeface="Meiryo UI" panose="020B0604030504040204" pitchFamily="50" charset="-128"/>
              </a:rPr>
              <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r>
              <a:rPr lang="en-US" altLang="ja-JP" sz="1100" dirty="0">
                <a:latin typeface="Meiryo UI" panose="020B0604030504040204" pitchFamily="50" charset="-128"/>
                <a:ea typeface="Meiryo UI" panose="020B0604030504040204" pitchFamily="50" charset="-128"/>
              </a:rPr>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r>
              <a:rPr lang="en-US" altLang="ja-JP" sz="2600" dirty="0">
                <a:latin typeface="Meiryo UI" panose="020B0604030504040204" pitchFamily="50" charset="-128"/>
                <a:ea typeface="Meiryo UI" panose="020B0604030504040204" pitchFamily="50" charset="-128"/>
              </a:rPr>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51365" y="1504937"/>
            <a:ext cx="9516193" cy="1438803"/>
            <a:chOff x="903917" y="1502099"/>
            <a:chExt cx="9516193" cy="1438803"/>
          </a:xfrm>
        </p:grpSpPr>
        <p:grpSp>
          <p:nvGrpSpPr>
            <p:cNvPr id="7" name="グループ化 6"/>
            <p:cNvGrpSpPr/>
            <p:nvPr/>
          </p:nvGrpSpPr>
          <p:grpSpPr>
            <a:xfrm>
              <a:off x="903917" y="1502099"/>
              <a:ext cx="9516193" cy="1438803"/>
              <a:chOff x="740177" y="1502101"/>
              <a:chExt cx="9516193" cy="1438803"/>
            </a:xfrm>
          </p:grpSpPr>
          <p:grpSp>
            <p:nvGrpSpPr>
              <p:cNvPr id="6" name="グループ化 5"/>
              <p:cNvGrpSpPr/>
              <p:nvPr/>
            </p:nvGrpSpPr>
            <p:grpSpPr>
              <a:xfrm>
                <a:off x="740177" y="1729303"/>
                <a:ext cx="5122329" cy="1211601"/>
                <a:chOff x="740177" y="1729303"/>
                <a:chExt cx="5122329" cy="1211601"/>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77" y="1729303"/>
                  <a:ext cx="4765902" cy="1211601"/>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407220" y="2690822"/>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254562" y="1734672"/>
                  <a:ext cx="191760"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p:cNvCxnSpPr>
                <p:nvPr/>
              </p:nvCxnSpPr>
              <p:spPr>
                <a:xfrm>
                  <a:off x="5433622" y="1821053"/>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771066" y="1502101"/>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28397" y="1851036"/>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37365" y="2120417"/>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51365" y="3648845"/>
            <a:ext cx="10463123" cy="2833289"/>
            <a:chOff x="851365" y="3648845"/>
            <a:chExt cx="10463123" cy="2833289"/>
          </a:xfrm>
        </p:grpSpPr>
        <p:grpSp>
          <p:nvGrpSpPr>
            <p:cNvPr id="10" name="グループ化 9"/>
            <p:cNvGrpSpPr/>
            <p:nvPr/>
          </p:nvGrpSpPr>
          <p:grpSpPr>
            <a:xfrm>
              <a:off x="851365" y="3648845"/>
              <a:ext cx="10463123" cy="2833289"/>
              <a:chOff x="740177" y="3647333"/>
              <a:chExt cx="10463123" cy="2833289"/>
            </a:xfrm>
          </p:grpSpPr>
          <p:pic>
            <p:nvPicPr>
              <p:cNvPr id="22" name="Picture 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40177" y="3647333"/>
                <a:ext cx="6172939" cy="2833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799789" y="3656664"/>
                <a:ext cx="9403511" cy="2692283"/>
                <a:chOff x="1799789" y="3656664"/>
                <a:chExt cx="9403511" cy="2692283"/>
              </a:xfrm>
            </p:grpSpPr>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6397499" y="3656664"/>
                  <a:ext cx="506286" cy="214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899724" y="5958000"/>
                  <a:ext cx="1852680" cy="149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5983041" y="5824952"/>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a:endCxn id="35" idx="1"/>
                </p:cNvCxnSpPr>
                <p:nvPr/>
              </p:nvCxnSpPr>
              <p:spPr>
                <a:xfrm>
                  <a:off x="5752404" y="6032922"/>
                  <a:ext cx="230637" cy="2948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p:cNvCxnSpPr>
                <p:nvPr/>
              </p:nvCxnSpPr>
              <p:spPr>
                <a:xfrm>
                  <a:off x="6903785" y="3763678"/>
                  <a:ext cx="558546" cy="5537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799789" y="6129945"/>
                  <a:ext cx="533643" cy="219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83041" y="405482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7120526" y="5970854"/>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693" y="1790578"/>
            <a:ext cx="3920252"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pic>
        <p:nvPicPr>
          <p:cNvPr id="43" name="図 42">
            <a:extLst>
              <a:ext uri="{FF2B5EF4-FFF2-40B4-BE49-F238E27FC236}">
                <a16:creationId xmlns:a16="http://schemas.microsoft.com/office/drawing/2014/main" id="{386209F0-6B0B-47E2-84CC-C49A64808F97}"/>
              </a:ext>
            </a:extLst>
          </p:cNvPr>
          <p:cNvPicPr/>
          <p:nvPr/>
        </p:nvPicPr>
        <p:blipFill>
          <a:blip r:embed="rId4">
            <a:extLst>
              <a:ext uri="{28A0092B-C50C-407E-A947-70E740481C1C}">
                <a14:useLocalDpi xmlns:a14="http://schemas.microsoft.com/office/drawing/2010/main" val="0"/>
              </a:ext>
            </a:extLst>
          </a:blip>
          <a:stretch>
            <a:fillRect/>
          </a:stretch>
        </p:blipFill>
        <p:spPr>
          <a:xfrm>
            <a:off x="823049" y="4112140"/>
            <a:ext cx="5666962"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33705" y="5413248"/>
            <a:ext cx="232959" cy="8949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207452" y="4670033"/>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369012"/>
            <a:ext cx="4979035" cy="1153500"/>
            <a:chOff x="585556" y="2362215"/>
            <a:chExt cx="4979035" cy="1153500"/>
          </a:xfrm>
        </p:grpSpPr>
        <p:pic>
          <p:nvPicPr>
            <p:cNvPr id="13" name="図 12">
              <a:extLst>
                <a:ext uri="{FF2B5EF4-FFF2-40B4-BE49-F238E27FC236}">
                  <a16:creationId xmlns:a16="http://schemas.microsoft.com/office/drawing/2014/main" id="{A1A05C54-87BD-4B6C-A798-9514BA6DA3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556" y="2362215"/>
              <a:ext cx="4979035" cy="115350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027413" y="322525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952945" y="4036954"/>
            <a:ext cx="4479773" cy="2652077"/>
            <a:chOff x="660997" y="4036954"/>
            <a:chExt cx="4479773" cy="2652077"/>
          </a:xfrm>
        </p:grpSpPr>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60997" y="4036954"/>
              <a:ext cx="4479773" cy="265207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1008819" y="6213971"/>
              <a:ext cx="1645913" cy="354007"/>
              <a:chOff x="1008819" y="6213971"/>
              <a:chExt cx="1645913" cy="35400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1008819" y="6213971"/>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75987" y="6383591"/>
                <a:ext cx="418065"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extLst>
              <a:ext uri="{28A0092B-C50C-407E-A947-70E740481C1C}">
                <a14:useLocalDpi xmlns:a14="http://schemas.microsoft.com/office/drawing/2010/main" val="0"/>
              </a:ext>
            </a:extLst>
          </a:blip>
          <a:stretch>
            <a:fillRect/>
          </a:stretch>
        </p:blipFill>
        <p:spPr>
          <a:xfrm>
            <a:off x="7681020" y="1684220"/>
            <a:ext cx="3775922" cy="2568915"/>
          </a:xfrm>
          <a:prstGeom prst="rect">
            <a:avLst/>
          </a:prstGeom>
          <a:ln w="6350">
            <a:solidFill>
              <a:schemeClr val="tx1"/>
            </a:solidFill>
          </a:ln>
        </p:spPr>
      </p:pic>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2474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9353" y="2230811"/>
            <a:ext cx="6818121" cy="1695457"/>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786705" y="2525680"/>
            <a:ext cx="491834" cy="1364933"/>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87639" y="2535205"/>
            <a:ext cx="4712932" cy="1364933"/>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278539" y="2726778"/>
            <a:ext cx="738226" cy="1783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H="1" flipV="1">
            <a:off x="1028700" y="2029091"/>
            <a:ext cx="3661" cy="4775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1904918" y="2905125"/>
            <a:ext cx="82" cy="13480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492756" y="425938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
        <p:nvSpPr>
          <p:cNvPr id="37" name="矢印: 右 29">
            <a:extLst>
              <a:ext uri="{FF2B5EF4-FFF2-40B4-BE49-F238E27FC236}">
                <a16:creationId xmlns:a16="http://schemas.microsoft.com/office/drawing/2014/main" id="{BD4B165A-F407-4527-A70F-59F656335885}"/>
              </a:ext>
            </a:extLst>
          </p:cNvPr>
          <p:cNvSpPr/>
          <p:nvPr/>
        </p:nvSpPr>
        <p:spPr>
          <a:xfrm>
            <a:off x="7205470" y="31164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371701"/>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2400" dirty="0">
                <a:latin typeface="Meiryo UI" panose="020B0604030504040204" pitchFamily="50" charset="-128"/>
                <a:ea typeface="Meiryo UI" panose="020B0604030504040204" pitchFamily="50" charset="-128"/>
              </a:rPr>
              <a:t/>
            </a: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4774" y="3526303"/>
            <a:ext cx="4500588" cy="2612781"/>
          </a:xfrm>
          <a:prstGeom prst="rect">
            <a:avLst/>
          </a:prstGeom>
          <a:ln>
            <a:solidFill>
              <a:srgbClr val="000000"/>
            </a:solidFill>
          </a:ln>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39302" y="468173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9893" y="50851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600898" y="34292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425718" y="3684078"/>
            <a:ext cx="404082" cy="1629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8403" y="2406094"/>
                <a:ext cx="272098" cy="238085"/>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6166" y="3809563"/>
            <a:ext cx="4576339" cy="2533916"/>
          </a:xfrm>
          <a:prstGeom prst="rect">
            <a:avLst/>
          </a:prstGeom>
          <a:ln>
            <a:solidFill>
              <a:srgbClr val="000000"/>
            </a:solidFill>
          </a:ln>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359331" y="4136065"/>
            <a:ext cx="1076285"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825909" y="4134858"/>
            <a:ext cx="92659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731679" y="339744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649808" y="525258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0153" y="2444720"/>
                <a:ext cx="231582" cy="202634"/>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r>
              <a:rPr lang="en-US" altLang="ja-JP" sz="1500" dirty="0">
                <a:latin typeface="Meiryo UI" panose="020B0604030504040204" pitchFamily="50" charset="-128"/>
                <a:ea typeface="Meiryo UI" panose="020B0604030504040204" pitchFamily="50" charset="-128"/>
              </a:rPr>
              <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Web</a:t>
            </a:r>
            <a:r>
              <a:rPr lang="ja-JP" altLang="en-US" sz="1500" dirty="0">
                <a:latin typeface="Meiryo UI" panose="020B0604030504040204" pitchFamily="50" charset="-128"/>
                <a:ea typeface="Meiryo UI" panose="020B0604030504040204" pitchFamily="50" charset="-128"/>
              </a:rPr>
              <a:t>アプリの画面を英語表記に切り替えたい</a:t>
            </a:r>
            <a:endParaRPr lang="en-US" altLang="ja-JP" sz="15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75" y="1447928"/>
            <a:ext cx="2162926" cy="2153313"/>
          </a:xfrm>
          <a:prstGeom prst="rect">
            <a:avLst/>
          </a:prstGeom>
          <a:ln>
            <a:solidFill>
              <a:srgbClr val="000000"/>
            </a:solidFill>
          </a:ln>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0275" y="3341831"/>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4846" y="2865792"/>
            <a:ext cx="62823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974" y="1420206"/>
            <a:ext cx="6948099" cy="3916901"/>
          </a:xfrm>
          <a:prstGeom prst="rect">
            <a:avLst/>
          </a:prstGeom>
          <a:ln>
            <a:solidFill>
              <a:schemeClr val="tx1"/>
            </a:solidFill>
          </a:ln>
        </p:spPr>
      </p:pic>
      <p:sp>
        <p:nvSpPr>
          <p:cNvPr id="10" name="矢印: 右 19">
            <a:extLst>
              <a:ext uri="{FF2B5EF4-FFF2-40B4-BE49-F238E27FC236}">
                <a16:creationId xmlns:a16="http://schemas.microsoft.com/office/drawing/2014/main" id="{1EFFAEA8-065B-42F3-B282-63D5690F9FAE}"/>
              </a:ext>
            </a:extLst>
          </p:cNvPr>
          <p:cNvSpPr/>
          <p:nvPr/>
        </p:nvSpPr>
        <p:spPr>
          <a:xfrm>
            <a:off x="3021326" y="25245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587819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371966" y="493966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341" y="3974118"/>
            <a:ext cx="4945713" cy="2414483"/>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4794" y="5038725"/>
            <a:ext cx="524456" cy="164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5460" y="2980579"/>
            <a:ext cx="3555979" cy="178865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61543"/>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p:cNvCxnSpPr>
          <p:nvPr/>
        </p:nvCxnSpPr>
        <p:spPr>
          <a:xfrm flipH="1">
            <a:off x="4068147" y="4282350"/>
            <a:ext cx="1341788" cy="153722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81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56688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70110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519635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366" y="4191363"/>
            <a:ext cx="4759301" cy="1980722"/>
          </a:xfrm>
          <a:prstGeom prst="rect">
            <a:avLst/>
          </a:prstGeom>
          <a:ln>
            <a:solidFill>
              <a:schemeClr val="tx1"/>
            </a:solidFill>
          </a:ln>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719114" y="4967900"/>
            <a:ext cx="363925" cy="1217779"/>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634" y="1750079"/>
                <a:ext cx="272098" cy="238085"/>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6320" y="2236567"/>
                <a:ext cx="281817" cy="246589"/>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02" y="3219360"/>
                <a:ext cx="262381" cy="220400"/>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972" y="2727422"/>
              <a:ext cx="272098" cy="239446"/>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8901077" y="3860216"/>
            <a:ext cx="395905" cy="11076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17517"/>
            <a:ext cx="1325824" cy="95542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71659" y="2976003"/>
            <a:ext cx="3573594" cy="179751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1275" y="426252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
        <p:nvSpPr>
          <p:cNvPr id="25"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a:t>
            </a:r>
            <a:endParaRPr lang="en-US" altLang="ja-JP" sz="1900" dirty="0">
              <a:latin typeface="Meiryo UI" panose="020B0604030504040204" pitchFamily="50" charset="-128"/>
              <a:ea typeface="Meiryo UI" panose="020B0604030504040204" pitchFamily="50" charset="-128"/>
            </a:endParaRPr>
          </a:p>
          <a:p>
            <a:pPr marL="0" indent="0">
              <a:buNone/>
            </a:pPr>
            <a:r>
              <a:rPr lang="ja-JP" altLang="en-US" sz="1900" dirty="0">
                <a:latin typeface="Meiryo UI" panose="020B0604030504040204" pitchFamily="50" charset="-128"/>
                <a:ea typeface="Meiryo UI" panose="020B0604030504040204" pitchFamily="50" charset="-128"/>
              </a:rPr>
              <a:t>　　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
            </a: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cxnSp>
        <p:nvCxnSpPr>
          <p:cNvPr id="28" name="直線コネクタ 27">
            <a:extLst>
              <a:ext uri="{FF2B5EF4-FFF2-40B4-BE49-F238E27FC236}">
                <a16:creationId xmlns:a16="http://schemas.microsoft.com/office/drawing/2014/main" id="{B30E843B-FBDD-45A5-07ED-F79C0D14EC2D}"/>
              </a:ext>
            </a:extLst>
          </p:cNvPr>
          <p:cNvCxnSpPr>
            <a:cxnSpLocks/>
            <a:stCxn id="31" idx="3"/>
            <a:endCxn id="27" idx="1"/>
          </p:cNvCxnSpPr>
          <p:nvPr/>
        </p:nvCxnSpPr>
        <p:spPr>
          <a:xfrm>
            <a:off x="6003259" y="4536791"/>
            <a:ext cx="222450" cy="3896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31" name="図 30">
            <a:extLst>
              <a:ext uri="{FF2B5EF4-FFF2-40B4-BE49-F238E27FC236}">
                <a16:creationId xmlns:a16="http://schemas.microsoft.com/office/drawing/2014/main" id="{EBA79CB8-4483-62EE-FDF4-CDB6AF0E6F2F}"/>
              </a:ext>
            </a:extLst>
          </p:cNvPr>
          <p:cNvPicPr>
            <a:picLocks noChangeAspect="1"/>
          </p:cNvPicPr>
          <p:nvPr/>
        </p:nvPicPr>
        <p:blipFill>
          <a:blip r:embed="rId5"/>
          <a:stretch>
            <a:fillRect/>
          </a:stretch>
        </p:blipFill>
        <p:spPr>
          <a:xfrm>
            <a:off x="730995" y="3860974"/>
            <a:ext cx="5272264" cy="1351633"/>
          </a:xfrm>
          <a:prstGeom prst="rect">
            <a:avLst/>
          </a:prstGeom>
        </p:spPr>
      </p:pic>
      <p:sp>
        <p:nvSpPr>
          <p:cNvPr id="40"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6225709" y="1969746"/>
            <a:ext cx="5764196" cy="1770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例外的な作業や管理者が把握していない作業などを備考欄に入力できます。</a:t>
            </a:r>
            <a:endParaRPr lang="en-US" altLang="ja-JP" sz="1600"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61" y="2606368"/>
            <a:ext cx="5344539" cy="958536"/>
          </a:xfrm>
          <a:prstGeom prst="rect">
            <a:avLst/>
          </a:prstGeom>
          <a:ln>
            <a:solidFill>
              <a:schemeClr val="tx1"/>
            </a:solidFill>
          </a:ln>
        </p:spPr>
      </p:pic>
      <p:sp>
        <p:nvSpPr>
          <p:cNvPr id="41"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9941831" y="2824078"/>
            <a:ext cx="1450843" cy="424636"/>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225709" y="3843379"/>
            <a:ext cx="5764196" cy="21662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pic>
        <p:nvPicPr>
          <p:cNvPr id="30" name="図 29">
            <a:extLst>
              <a:ext uri="{FF2B5EF4-FFF2-40B4-BE49-F238E27FC236}">
                <a16:creationId xmlns:a16="http://schemas.microsoft.com/office/drawing/2014/main" id="{07D3BC1A-5A11-7793-116C-858965302B76}"/>
              </a:ext>
            </a:extLst>
          </p:cNvPr>
          <p:cNvPicPr>
            <a:picLocks noChangeAspect="1"/>
          </p:cNvPicPr>
          <p:nvPr/>
        </p:nvPicPr>
        <p:blipFill>
          <a:blip r:embed="rId7"/>
          <a:stretch>
            <a:fillRect/>
          </a:stretch>
        </p:blipFill>
        <p:spPr>
          <a:xfrm>
            <a:off x="6322753" y="4282733"/>
            <a:ext cx="4600000" cy="1610385"/>
          </a:xfrm>
          <a:prstGeom prst="rect">
            <a:avLst/>
          </a:prstGeom>
        </p:spPr>
      </p:pic>
    </p:spTree>
    <p:extLst>
      <p:ext uri="{BB962C8B-B14F-4D97-AF65-F5344CB8AC3E}">
        <p14:creationId xmlns:p14="http://schemas.microsoft.com/office/powerpoint/2010/main" val="38000099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3886" y="388713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452011" y="1540572"/>
            <a:ext cx="4012789"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a:t>
            </a:r>
            <a: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r>
            <a:b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されます。</a:t>
            </a:r>
            <a:r>
              <a:rPr kumimoji="0" lang="ja-JP" altLang="en-US" sz="1600" dirty="0">
                <a:latin typeface="Meiryo UI" panose="020B0604030504040204" pitchFamily="50" charset="-128"/>
                <a:ea typeface="Meiryo UI" panose="020B0604030504040204" pitchFamily="50" charset="-128"/>
              </a:rPr>
              <a:t>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9369" y="4218002"/>
            <a:ext cx="4551190"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70373" y="4658690"/>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553077" y="2562331"/>
            <a:ext cx="0" cy="20963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7960679" y="5936881"/>
            <a:ext cx="3986667" cy="466637"/>
            <a:chOff x="8087800" y="6339975"/>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339975"/>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4"/>
            <a:stretch>
              <a:fillRect/>
            </a:stretch>
          </p:blipFill>
          <p:spPr>
            <a:xfrm>
              <a:off x="8357216" y="6443819"/>
              <a:ext cx="276225" cy="219075"/>
            </a:xfrm>
            <a:prstGeom prst="rect">
              <a:avLst/>
            </a:prstGeom>
          </p:spPr>
        </p:pic>
      </p:grpSp>
      <p:pic>
        <p:nvPicPr>
          <p:cNvPr id="25" name="図 24">
            <a:extLst>
              <a:ext uri="{FF2B5EF4-FFF2-40B4-BE49-F238E27FC236}">
                <a16:creationId xmlns:a16="http://schemas.microsoft.com/office/drawing/2014/main" id="{B247E81F-922A-77F7-A699-DC7006216525}"/>
              </a:ext>
            </a:extLst>
          </p:cNvPr>
          <p:cNvPicPr>
            <a:picLocks noChangeAspect="1"/>
          </p:cNvPicPr>
          <p:nvPr/>
        </p:nvPicPr>
        <p:blipFill>
          <a:blip r:embed="rId5"/>
          <a:stretch>
            <a:fillRect/>
          </a:stretch>
        </p:blipFill>
        <p:spPr>
          <a:xfrm>
            <a:off x="2444168" y="3123499"/>
            <a:ext cx="4003171" cy="2085240"/>
          </a:xfrm>
          <a:prstGeom prst="rect">
            <a:avLst/>
          </a:prstGeom>
        </p:spPr>
      </p:pic>
      <p:pic>
        <p:nvPicPr>
          <p:cNvPr id="29" name="図 28">
            <a:extLst>
              <a:ext uri="{FF2B5EF4-FFF2-40B4-BE49-F238E27FC236}">
                <a16:creationId xmlns:a16="http://schemas.microsoft.com/office/drawing/2014/main" id="{F9D39EF3-24A2-9141-9F88-E79339D6C146}"/>
              </a:ext>
            </a:extLst>
          </p:cNvPr>
          <p:cNvPicPr>
            <a:picLocks noChangeAspect="1"/>
          </p:cNvPicPr>
          <p:nvPr/>
        </p:nvPicPr>
        <p:blipFill>
          <a:blip r:embed="rId6"/>
          <a:stretch>
            <a:fillRect/>
          </a:stretch>
        </p:blipFill>
        <p:spPr>
          <a:xfrm>
            <a:off x="1758069" y="4261842"/>
            <a:ext cx="4168950" cy="2256931"/>
          </a:xfrm>
          <a:prstGeom prst="rect">
            <a:avLst/>
          </a:prstGeom>
        </p:spPr>
      </p:pic>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7"/>
          <a:stretch>
            <a:fillRect/>
          </a:stretch>
        </p:blipFill>
        <p:spPr>
          <a:xfrm>
            <a:off x="505877" y="1524672"/>
            <a:ext cx="1744233" cy="2542375"/>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18437" y="174772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35943" y="3233334"/>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5953156"/>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069369" y="861078"/>
            <a:ext cx="4877977" cy="1953268"/>
            <a:chOff x="7140751" y="1357711"/>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140751" y="1357711"/>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4"/>
            <a:stretch>
              <a:fillRect/>
            </a:stretch>
          </p:blipFill>
          <p:spPr>
            <a:xfrm>
              <a:off x="7356228" y="1665580"/>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490237" y="1644748"/>
            <a:ext cx="1950418" cy="384562"/>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492134" y="2327854"/>
            <a:ext cx="1985846" cy="391547"/>
          </a:xfrm>
          <a:prstGeom prst="rect">
            <a:avLst/>
          </a:prstGeom>
        </p:spPr>
      </p:pic>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1789099" y="52378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10"/>
          <a:stretch>
            <a:fillRect/>
          </a:stretch>
        </p:blipFill>
        <p:spPr>
          <a:xfrm>
            <a:off x="9644420" y="2323062"/>
            <a:ext cx="2065066" cy="391547"/>
          </a:xfrm>
          <a:prstGeom prst="rect">
            <a:avLst/>
          </a:prstGeom>
        </p:spPr>
      </p:pic>
      <p:sp>
        <p:nvSpPr>
          <p:cNvPr id="14" name="矢印: 折線 37">
            <a:extLst>
              <a:ext uri="{FF2B5EF4-FFF2-40B4-BE49-F238E27FC236}">
                <a16:creationId xmlns:a16="http://schemas.microsoft.com/office/drawing/2014/main" id="{C66C92AB-9D75-6F7A-3F4F-E92C81DFF902}"/>
              </a:ext>
            </a:extLst>
          </p:cNvPr>
          <p:cNvSpPr/>
          <p:nvPr/>
        </p:nvSpPr>
        <p:spPr>
          <a:xfrm flipV="1">
            <a:off x="5811964" y="4864780"/>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964864" y="4396611"/>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8E510FCA-44B1-8CA1-2C08-080F39495D5E}"/>
              </a:ext>
            </a:extLst>
          </p:cNvPr>
          <p:cNvCxnSpPr>
            <a:cxnSpLocks/>
          </p:cNvCxnSpPr>
          <p:nvPr/>
        </p:nvCxnSpPr>
        <p:spPr>
          <a:xfrm flipH="1">
            <a:off x="11197977" y="3810000"/>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7" y="2988676"/>
            <a:ext cx="4242999"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43010" y="3066532"/>
            <a:ext cx="977549" cy="840349"/>
          </a:xfrm>
          <a:prstGeom prst="rect">
            <a:avLst/>
          </a:prstGeom>
          <a:ln>
            <a:solidFill>
              <a:srgbClr val="000000"/>
            </a:solidFill>
          </a:ln>
        </p:spPr>
      </p:pic>
      <p:sp>
        <p:nvSpPr>
          <p:cNvPr id="3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123499"/>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016224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DF80D0DA-D0A2-96B3-E344-A0BB0AF27B22}"/>
              </a:ext>
            </a:extLst>
          </p:cNvPr>
          <p:cNvPicPr>
            <a:picLocks noChangeAspect="1"/>
          </p:cNvPicPr>
          <p:nvPr/>
        </p:nvPicPr>
        <p:blipFill>
          <a:blip r:embed="rId3"/>
          <a:stretch>
            <a:fillRect/>
          </a:stretch>
        </p:blipFill>
        <p:spPr>
          <a:xfrm>
            <a:off x="2353521" y="3223496"/>
            <a:ext cx="4036461" cy="2071666"/>
          </a:xfrm>
          <a:prstGeom prst="rect">
            <a:avLst/>
          </a:prstGeom>
        </p:spPr>
      </p:pic>
      <p:pic>
        <p:nvPicPr>
          <p:cNvPr id="28" name="図 27">
            <a:extLst>
              <a:ext uri="{FF2B5EF4-FFF2-40B4-BE49-F238E27FC236}">
                <a16:creationId xmlns:a16="http://schemas.microsoft.com/office/drawing/2014/main" id="{199ECC81-1D25-1CEF-14E7-80BCA7C9ADB8}"/>
              </a:ext>
            </a:extLst>
          </p:cNvPr>
          <p:cNvPicPr>
            <a:picLocks noChangeAspect="1"/>
          </p:cNvPicPr>
          <p:nvPr/>
        </p:nvPicPr>
        <p:blipFill>
          <a:blip r:embed="rId4"/>
          <a:stretch>
            <a:fillRect/>
          </a:stretch>
        </p:blipFill>
        <p:spPr>
          <a:xfrm>
            <a:off x="1746601" y="4321681"/>
            <a:ext cx="4171978" cy="22510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7641" y="38881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5836593" y="510814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5"/>
          <a:stretch>
            <a:fillRect/>
          </a:stretch>
        </p:blipFill>
        <p:spPr>
          <a:xfrm>
            <a:off x="507545" y="1488399"/>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685709"/>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3037718"/>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1585" y="4252606"/>
            <a:ext cx="4532180" cy="2294565"/>
          </a:xfrm>
          <a:prstGeom prst="rect">
            <a:avLst/>
          </a:prstGeom>
          <a:ln>
            <a:solidFill>
              <a:srgbClr val="000000"/>
            </a:solidFill>
          </a:ln>
        </p:spPr>
      </p:pic>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498132" y="2438606"/>
            <a:ext cx="9405" cy="2298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27479" y="4737481"/>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7"/>
            <a:stretch>
              <a:fillRect/>
            </a:stretch>
          </p:blipFill>
          <p:spPr>
            <a:xfrm>
              <a:off x="8357216" y="6191892"/>
              <a:ext cx="276225" cy="219075"/>
            </a:xfrm>
            <a:prstGeom prst="rect">
              <a:avLst/>
            </a:prstGeom>
          </p:spPr>
        </p:pic>
      </p:grpSp>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1276414" y="6044630"/>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1777631" y="5291833"/>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430208" y="1488136"/>
            <a:ext cx="3889838"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59590" y="4592557"/>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8E510FCA-44B1-8CA1-2C08-080F39495D5E}"/>
              </a:ext>
            </a:extLst>
          </p:cNvPr>
          <p:cNvCxnSpPr>
            <a:cxnSpLocks/>
          </p:cNvCxnSpPr>
          <p:nvPr/>
        </p:nvCxnSpPr>
        <p:spPr>
          <a:xfrm flipH="1">
            <a:off x="10992703" y="4005946"/>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8" y="3128633"/>
            <a:ext cx="4102670"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43010" y="3206489"/>
            <a:ext cx="977549" cy="840349"/>
          </a:xfrm>
          <a:prstGeom prst="rect">
            <a:avLst/>
          </a:prstGeom>
          <a:ln>
            <a:solidFill>
              <a:srgbClr val="000000"/>
            </a:solidFill>
          </a:ln>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263456"/>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43907" y="947039"/>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7"/>
            <a:stretch>
              <a:fillRect/>
            </a:stretch>
          </p:blipFill>
          <p:spPr>
            <a:xfrm>
              <a:off x="7584185" y="1702587"/>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9"/>
          <a:stretch>
            <a:fillRect/>
          </a:stretch>
        </p:blipFill>
        <p:spPr>
          <a:xfrm>
            <a:off x="7589014" y="1728582"/>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10"/>
          <a:stretch>
            <a:fillRect/>
          </a:stretch>
        </p:blipFill>
        <p:spPr>
          <a:xfrm>
            <a:off x="9614746" y="2402207"/>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1"/>
          <a:stretch>
            <a:fillRect/>
          </a:stretch>
        </p:blipFill>
        <p:spPr>
          <a:xfrm>
            <a:off x="7563589" y="2391951"/>
            <a:ext cx="1830173" cy="372165"/>
          </a:xfrm>
          <a:prstGeom prst="rect">
            <a:avLst/>
          </a:prstGeom>
        </p:spPr>
      </p:pic>
    </p:spTree>
    <p:extLst>
      <p:ext uri="{BB962C8B-B14F-4D97-AF65-F5344CB8AC3E}">
        <p14:creationId xmlns:p14="http://schemas.microsoft.com/office/powerpoint/2010/main" val="16103425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2400" dirty="0">
                <a:latin typeface="Meiryo UI" panose="020B0604030504040204" pitchFamily="50" charset="-128"/>
                <a:ea typeface="Meiryo UI" panose="020B0604030504040204" pitchFamily="50" charset="-128"/>
              </a:rPr>
              <a:t>２</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アプリの画面を英語表記に切り替えたい</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78" y="1694703"/>
            <a:ext cx="5422358"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586" y="4359266"/>
            <a:ext cx="2633747" cy="1953981"/>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4"/>
          <a:stretch>
            <a:fillRect/>
          </a:stretch>
        </p:blipFill>
        <p:spPr>
          <a:xfrm>
            <a:off x="838200" y="1426485"/>
            <a:ext cx="2776573" cy="1334596"/>
          </a:xfrm>
          <a:prstGeom prst="rect">
            <a:avLst/>
          </a:prstGeom>
        </p:spPr>
      </p:pic>
      <p:pic>
        <p:nvPicPr>
          <p:cNvPr id="25" name="図 24">
            <a:extLst>
              <a:ext uri="{FF2B5EF4-FFF2-40B4-BE49-F238E27FC236}">
                <a16:creationId xmlns:a16="http://schemas.microsoft.com/office/drawing/2014/main" id="{224AC345-9E6A-A260-97A8-976DA7ABECCF}"/>
              </a:ext>
            </a:extLst>
          </p:cNvPr>
          <p:cNvPicPr>
            <a:picLocks noChangeAspect="1"/>
          </p:cNvPicPr>
          <p:nvPr/>
        </p:nvPicPr>
        <p:blipFill>
          <a:blip r:embed="rId5"/>
          <a:stretch>
            <a:fillRect/>
          </a:stretch>
        </p:blipFill>
        <p:spPr>
          <a:xfrm>
            <a:off x="4575862" y="1192622"/>
            <a:ext cx="1089008" cy="2199193"/>
          </a:xfrm>
          <a:prstGeom prst="rect">
            <a:avLst/>
          </a:prstGeom>
        </p:spPr>
      </p:pic>
      <p:pic>
        <p:nvPicPr>
          <p:cNvPr id="15" name="Picture 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322150" y="4283621"/>
            <a:ext cx="4586786" cy="210526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599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Web</a:t>
            </a:r>
            <a:r>
              <a:rPr lang="ja-JP" altLang="en-US" sz="2800" b="1" dirty="0">
                <a:latin typeface="Meiryo UI" panose="020B0604030504040204" pitchFamily="50" charset="-128"/>
                <a:ea typeface="Meiryo UI" panose="020B0604030504040204" pitchFamily="50" charset="-128"/>
              </a:rPr>
              <a:t>アプリの画面を英語表記に切り替えたい</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30E11086-F4FB-88C9-1D1B-DB1EEDED00DA}"/>
              </a:ext>
            </a:extLst>
          </p:cNvPr>
          <p:cNvSpPr txBox="1">
            <a:spLocks/>
          </p:cNvSpPr>
          <p:nvPr/>
        </p:nvSpPr>
        <p:spPr>
          <a:xfrm>
            <a:off x="302150" y="776369"/>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1600" dirty="0">
                <a:latin typeface="Meiryo UI" panose="020B0604030504040204" pitchFamily="50" charset="-128"/>
                <a:ea typeface="Meiryo UI" panose="020B0604030504040204" pitchFamily="50" charset="-128"/>
              </a:rPr>
              <a:t>Web</a:t>
            </a:r>
            <a:r>
              <a:rPr kumimoji="0" lang="ja-JP" altLang="en-US" sz="1600" dirty="0">
                <a:latin typeface="Meiryo UI" panose="020B0604030504040204" pitchFamily="50" charset="-128"/>
                <a:ea typeface="Meiryo UI" panose="020B0604030504040204" pitchFamily="50" charset="-128"/>
              </a:rPr>
              <a:t>アプリの画面の項目や選択肢を英語表記に切り替えます。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20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7" name="図 6">
            <a:extLst>
              <a:ext uri="{FF2B5EF4-FFF2-40B4-BE49-F238E27FC236}">
                <a16:creationId xmlns:a16="http://schemas.microsoft.com/office/drawing/2014/main" id="{E4C9D7F6-C78D-F329-50C2-5CA2FA7394D8}"/>
              </a:ext>
            </a:extLst>
          </p:cNvPr>
          <p:cNvPicPr>
            <a:picLocks noChangeAspect="1"/>
          </p:cNvPicPr>
          <p:nvPr/>
        </p:nvPicPr>
        <p:blipFill>
          <a:blip r:embed="rId3"/>
          <a:stretch>
            <a:fillRect/>
          </a:stretch>
        </p:blipFill>
        <p:spPr>
          <a:xfrm>
            <a:off x="560168" y="1898329"/>
            <a:ext cx="5007599" cy="2394071"/>
          </a:xfrm>
          <a:prstGeom prst="rect">
            <a:avLst/>
          </a:prstGeom>
        </p:spPr>
      </p:pic>
      <p:pic>
        <p:nvPicPr>
          <p:cNvPr id="10" name="図 9">
            <a:extLst>
              <a:ext uri="{FF2B5EF4-FFF2-40B4-BE49-F238E27FC236}">
                <a16:creationId xmlns:a16="http://schemas.microsoft.com/office/drawing/2014/main" id="{699D37BC-08A7-933A-2C36-0C3ED1787FF7}"/>
              </a:ext>
            </a:extLst>
          </p:cNvPr>
          <p:cNvPicPr>
            <a:picLocks noChangeAspect="1"/>
          </p:cNvPicPr>
          <p:nvPr/>
        </p:nvPicPr>
        <p:blipFill>
          <a:blip r:embed="rId4"/>
          <a:stretch>
            <a:fillRect/>
          </a:stretch>
        </p:blipFill>
        <p:spPr>
          <a:xfrm>
            <a:off x="560169" y="4367803"/>
            <a:ext cx="5007599" cy="2385510"/>
          </a:xfrm>
          <a:prstGeom prst="rect">
            <a:avLst/>
          </a:prstGeom>
        </p:spPr>
      </p:pic>
      <p:sp>
        <p:nvSpPr>
          <p:cNvPr id="12" name="矢印: 右 29">
            <a:extLst>
              <a:ext uri="{FF2B5EF4-FFF2-40B4-BE49-F238E27FC236}">
                <a16:creationId xmlns:a16="http://schemas.microsoft.com/office/drawing/2014/main" id="{1A0DE7CE-9181-573D-720B-DD1BE7AA44A0}"/>
              </a:ext>
            </a:extLst>
          </p:cNvPr>
          <p:cNvSpPr/>
          <p:nvPr/>
        </p:nvSpPr>
        <p:spPr>
          <a:xfrm rot="5400000">
            <a:off x="2868795" y="40822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47694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31" y="3265912"/>
            <a:ext cx="6771428"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34935</TotalTime>
  <Words>15627</Words>
  <Application>Microsoft Office PowerPoint</Application>
  <PresentationFormat>ワイド画面</PresentationFormat>
  <Paragraphs>1853</Paragraphs>
  <Slides>70</Slides>
  <Notes>67</Notes>
  <HiddenSlides>0</HiddenSlides>
  <MMClips>0</MMClips>
  <ScaleCrop>false</ScaleCrop>
  <HeadingPairs>
    <vt:vector size="6" baseType="variant">
      <vt:variant>
        <vt:lpstr>使用されているフォント</vt:lpstr>
      </vt:variant>
      <vt:variant>
        <vt:i4>11</vt:i4>
      </vt:variant>
      <vt:variant>
        <vt:lpstr>テーマ</vt:lpstr>
      </vt:variant>
      <vt:variant>
        <vt:i4>2</vt:i4>
      </vt:variant>
      <vt:variant>
        <vt:lpstr>スライド タイトル</vt:lpstr>
      </vt:variant>
      <vt:variant>
        <vt:i4>70</vt:i4>
      </vt:variant>
    </vt:vector>
  </HeadingPairs>
  <TitlesOfParts>
    <vt:vector size="83" baseType="lpstr">
      <vt:lpstr>Meiryo UI</vt:lpstr>
      <vt:lpstr>ＭＳ ゴシック</vt:lpstr>
      <vt:lpstr>ＭＳ 明朝</vt:lpstr>
      <vt:lpstr>Myriad Pro Cond</vt:lpstr>
      <vt:lpstr>Sawarabi Gothic</vt:lpstr>
      <vt:lpstr>メイリオ</vt:lpstr>
      <vt:lpstr>游ゴシック</vt:lpstr>
      <vt:lpstr>游ゴシック Light</vt:lpstr>
      <vt:lpstr>Arial</vt:lpstr>
      <vt:lpstr>Century</vt:lpstr>
      <vt:lpstr>Times New Roman</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lpstr>［8］- 2. Webアプリの画面を英語表記に切り替えたい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revision>116</cp:revision>
  <cp:lastPrinted>2024-10-02T09:11:43Z</cp:lastPrinted>
  <dcterms:created xsi:type="dcterms:W3CDTF">2022-08-02T08:12:52Z</dcterms:created>
  <dcterms:modified xsi:type="dcterms:W3CDTF">2024-10-07T02:42:38Z</dcterms:modified>
</cp:coreProperties>
</file>