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3"/>
  </p:notesMasterIdLst>
  <p:handoutMasterIdLst>
    <p:handoutMasterId r:id="rId44"/>
  </p:handoutMasterIdLst>
  <p:sldIdLst>
    <p:sldId id="290" r:id="rId2"/>
    <p:sldId id="318" r:id="rId3"/>
    <p:sldId id="286" r:id="rId4"/>
    <p:sldId id="291" r:id="rId5"/>
    <p:sldId id="270" r:id="rId6"/>
    <p:sldId id="297"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20" r:id="rId29"/>
    <p:sldId id="319" r:id="rId30"/>
    <p:sldId id="317" r:id="rId31"/>
    <p:sldId id="279" r:id="rId32"/>
    <p:sldId id="292" r:id="rId33"/>
    <p:sldId id="294" r:id="rId34"/>
    <p:sldId id="281" r:id="rId35"/>
    <p:sldId id="302" r:id="rId36"/>
    <p:sldId id="314" r:id="rId37"/>
    <p:sldId id="315" r:id="rId38"/>
    <p:sldId id="316" r:id="rId39"/>
    <p:sldId id="311" r:id="rId40"/>
    <p:sldId id="312" r:id="rId41"/>
    <p:sldId id="313" r:id="rId42"/>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F3B1-D2E6-41A7-9E7C-FB7B0C70D5C9}" v="2" dt="2024-09-24T05:35:48.90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58" autoAdjust="0"/>
    <p:restoredTop sz="83111" autoAdjust="0"/>
  </p:normalViewPr>
  <p:slideViewPr>
    <p:cSldViewPr snapToGrid="0">
      <p:cViewPr varScale="1">
        <p:scale>
          <a:sx n="92" d="100"/>
          <a:sy n="92" d="100"/>
        </p:scale>
        <p:origin x="1764" y="78"/>
      </p:cViewPr>
      <p:guideLst>
        <p:guide orient="horz" pos="2115"/>
        <p:guide pos="3817"/>
      </p:guideLst>
    </p:cSldViewPr>
  </p:slideViewPr>
  <p:outlineViewPr>
    <p:cViewPr>
      <p:scale>
        <a:sx n="33" d="100"/>
        <a:sy n="33" d="100"/>
      </p:scale>
      <p:origin x="0" y="0"/>
    </p:cViewPr>
  </p:outlineViewPr>
  <p:notesTextViewPr>
    <p:cViewPr>
      <p:scale>
        <a:sx n="125" d="100"/>
        <a:sy n="125" d="100"/>
      </p:scale>
      <p:origin x="0" y="-468"/>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2024/9/24</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9/24/2024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②社員情報変更</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総務申請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2024/9/24</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5.jp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6.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6.jpeg"/><Relationship Id="rId7" Type="http://schemas.openxmlformats.org/officeDocument/2006/relationships/image" Target="../media/image48.jpe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4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4.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5.jpeg"/><Relationship Id="rId7" Type="http://schemas.openxmlformats.org/officeDocument/2006/relationships/image" Target="../media/image57.jpe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6.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pic>
        <p:nvPicPr>
          <p:cNvPr id="7" name="図 6">
            <a:extLst>
              <a:ext uri="{FF2B5EF4-FFF2-40B4-BE49-F238E27FC236}">
                <a16:creationId xmlns:a16="http://schemas.microsoft.com/office/drawing/2014/main" id="{BC60FD8F-894E-4217-8016-700BD4D15A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335" y="551726"/>
            <a:ext cx="4780054" cy="3478408"/>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a:latin typeface="Meiryo UI" panose="020B0604030504040204" pitchFamily="50" charset="-128"/>
                <a:ea typeface="Meiryo UI" panose="020B0604030504040204" pitchFamily="50" charset="-128"/>
              </a:rPr>
              <a:t>2024/1/17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7A2AFA7-2B3E-7570-CCAC-2BDF0D870CA8}"/>
              </a:ext>
            </a:extLst>
          </p:cNvPr>
          <p:cNvPicPr>
            <a:picLocks noChangeAspect="1"/>
          </p:cNvPicPr>
          <p:nvPr/>
        </p:nvPicPr>
        <p:blipFill rotWithShape="1">
          <a:blip r:embed="rId3"/>
          <a:srcRect/>
          <a:stretch/>
        </p:blipFill>
        <p:spPr>
          <a:xfrm>
            <a:off x="1322022" y="1363760"/>
            <a:ext cx="3561621" cy="5086940"/>
          </a:xfrm>
          <a:prstGeom prst="rect">
            <a:avLst/>
          </a:prstGeom>
          <a:ln>
            <a:solidFill>
              <a:schemeClr val="tx1"/>
            </a:solidFill>
          </a:ln>
        </p:spPr>
      </p:pic>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03A541AE-592E-AC9C-EDAB-CF3AF49A55B8}"/>
              </a:ext>
            </a:extLst>
          </p:cNvPr>
          <p:cNvSpPr/>
          <p:nvPr/>
        </p:nvSpPr>
        <p:spPr>
          <a:xfrm>
            <a:off x="3050406" y="1805129"/>
            <a:ext cx="1834801" cy="464557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82A6C07F-2D26-022F-C0C2-F12D60CA4A21}"/>
              </a:ext>
            </a:extLst>
          </p:cNvPr>
          <p:cNvSpPr/>
          <p:nvPr/>
        </p:nvSpPr>
        <p:spPr>
          <a:xfrm>
            <a:off x="1326785" y="1988660"/>
            <a:ext cx="1723621" cy="29734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561" y="2061864"/>
            <a:ext cx="4876190" cy="3619048"/>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5172" y="3437465"/>
            <a:ext cx="2714286" cy="1571429"/>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a:latin typeface="Meiryo UI" panose="020B0604030504040204" pitchFamily="50" charset="-128"/>
                <a:ea typeface="Meiryo UI" panose="020B0604030504040204" pitchFamily="50" charset="-128"/>
              </a:rPr>
              <a:t>改訂内容</a:t>
            </a:r>
            <a:endParaRPr lang="ja-JP" altLang="en-US" sz="2800" b="1" dirty="0">
              <a:latin typeface="Meiryo UI" panose="020B0604030504040204" pitchFamily="50" charset="-128"/>
              <a:ea typeface="Meiryo UI" panose="020B0604030504040204" pitchFamily="50" charset="-128"/>
            </a:endParaRPr>
          </a:p>
        </p:txBody>
      </p:sp>
      <p:graphicFrame>
        <p:nvGraphicFramePr>
          <p:cNvPr id="15" name="表 14"/>
          <p:cNvGraphicFramePr>
            <a:graphicFrameLocks noGrp="1"/>
          </p:cNvGraphicFramePr>
          <p:nvPr/>
        </p:nvGraphicFramePr>
        <p:xfrm>
          <a:off x="574543" y="706229"/>
          <a:ext cx="10594328" cy="105344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1871787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介護休業（介護休業開始時）</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［介護休業（延長・終了）］メニューで休業終了日の申請ができます。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3035" y="1376236"/>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1493" y="3595231"/>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1376004"/>
            <a:ext cx="4097468" cy="2033950"/>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4568" y="1945727"/>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4567" y="2578206"/>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3037" y="3191929"/>
            <a:ext cx="4124092" cy="3234278"/>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AFB3DBE6-D0E2-B103-9205-C8BA12FDD99E}"/>
              </a:ext>
            </a:extLst>
          </p:cNvPr>
          <p:cNvSpPr txBox="1"/>
          <p:nvPr/>
        </p:nvSpPr>
        <p:spPr>
          <a:xfrm>
            <a:off x="6790265" y="423507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6260DF68-93AE-8B4F-87EB-FED192658508}"/>
              </a:ext>
            </a:extLst>
          </p:cNvPr>
          <p:cNvSpPr txBox="1"/>
          <p:nvPr/>
        </p:nvSpPr>
        <p:spPr>
          <a:xfrm>
            <a:off x="6798210" y="4918160"/>
            <a:ext cx="4792965" cy="1233731"/>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FE1EE4D1-5151-4D7D-A780-90404C52148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F20DF9E-AA8D-9771-EB04-5D9E63FA9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5" y="1379396"/>
            <a:ext cx="4476750" cy="2847975"/>
          </a:xfrm>
          <a:prstGeom prst="rect">
            <a:avLst/>
          </a:prstGeom>
          <a:ln>
            <a:solidFill>
              <a:schemeClr val="tx1"/>
            </a:solidFill>
          </a:ln>
        </p:spPr>
      </p:pic>
      <p:sp>
        <p:nvSpPr>
          <p:cNvPr id="9" name="四角形: 角を丸くする 8">
            <a:extLst>
              <a:ext uri="{FF2B5EF4-FFF2-40B4-BE49-F238E27FC236}">
                <a16:creationId xmlns:a16="http://schemas.microsoft.com/office/drawing/2014/main" id="{CD8AF073-5883-37FE-3DDC-6266F83821C2}"/>
              </a:ext>
            </a:extLst>
          </p:cNvPr>
          <p:cNvSpPr/>
          <p:nvPr/>
        </p:nvSpPr>
        <p:spPr>
          <a:xfrm>
            <a:off x="595225"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四角形: 角を丸くする 9">
            <a:extLst>
              <a:ext uri="{FF2B5EF4-FFF2-40B4-BE49-F238E27FC236}">
                <a16:creationId xmlns:a16="http://schemas.microsoft.com/office/drawing/2014/main" id="{FB2407B2-C87A-B0E5-11AE-577B59E0D807}"/>
              </a:ext>
            </a:extLst>
          </p:cNvPr>
          <p:cNvSpPr/>
          <p:nvPr/>
        </p:nvSpPr>
        <p:spPr>
          <a:xfrm>
            <a:off x="2839733"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pic>
        <p:nvPicPr>
          <p:cNvPr id="10" name="図 9">
            <a:extLst>
              <a:ext uri="{FF2B5EF4-FFF2-40B4-BE49-F238E27FC236}">
                <a16:creationId xmlns:a16="http://schemas.microsoft.com/office/drawing/2014/main" id="{34FDC7CE-B968-58FC-37DA-08A7FC1EA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877294415"/>
              </p:ext>
            </p:extLst>
          </p:nvPr>
        </p:nvGraphicFramePr>
        <p:xfrm>
          <a:off x="602235" y="1369158"/>
          <a:ext cx="10995247" cy="3822026"/>
        </p:xfrm>
        <a:graphic>
          <a:graphicData uri="http://schemas.openxmlformats.org/drawingml/2006/table">
            <a:tbl>
              <a:tblPr firstRow="1" bandRow="1">
                <a:tableStyleId>{5C22544A-7EE6-4342-B048-85BDC9FD1C3A}</a:tableStyleId>
              </a:tblPr>
              <a:tblGrid>
                <a:gridCol w="2740811">
                  <a:extLst>
                    <a:ext uri="{9D8B030D-6E8A-4147-A177-3AD203B41FA5}">
                      <a16:colId xmlns:a16="http://schemas.microsoft.com/office/drawing/2014/main" val="2764298941"/>
                    </a:ext>
                  </a:extLst>
                </a:gridCol>
                <a:gridCol w="8254436">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50" y="696525"/>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069948486"/>
              </p:ext>
            </p:extLst>
          </p:nvPr>
        </p:nvGraphicFramePr>
        <p:xfrm>
          <a:off x="598376" y="1358863"/>
          <a:ext cx="10995247" cy="5131594"/>
        </p:xfrm>
        <a:graphic>
          <a:graphicData uri="http://schemas.openxmlformats.org/drawingml/2006/table">
            <a:tbl>
              <a:tblPr firstRow="1" bandRow="1">
                <a:tableStyleId>{5C22544A-7EE6-4342-B048-85BDC9FD1C3A}</a:tableStyleId>
              </a:tblPr>
              <a:tblGrid>
                <a:gridCol w="2733496">
                  <a:extLst>
                    <a:ext uri="{9D8B030D-6E8A-4147-A177-3AD203B41FA5}">
                      <a16:colId xmlns:a16="http://schemas.microsoft.com/office/drawing/2014/main" val="2764298941"/>
                    </a:ext>
                  </a:extLst>
                </a:gridCol>
                <a:gridCol w="8261751">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15651201"/>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2738173305"/>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6691</Words>
  <Application>Microsoft Office PowerPoint</Application>
  <PresentationFormat>ワイド画面</PresentationFormat>
  <Paragraphs>715</Paragraphs>
  <Slides>41</Slides>
  <Notes>41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41</vt:i4>
      </vt:variant>
    </vt:vector>
  </HeadingPairs>
  <TitlesOfParts>
    <vt:vector size="48"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2024-09-24T05:35:56Z</dcterms:modified>
</cp:coreProperties>
</file>