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1"/>
  </p:notesMasterIdLst>
  <p:handoutMasterIdLst>
    <p:handoutMasterId r:id="rId42"/>
  </p:handoutMasterIdLst>
  <p:sldIdLst>
    <p:sldId id="290" r:id="rId2"/>
    <p:sldId id="318" r:id="rId3"/>
    <p:sldId id="286" r:id="rId4"/>
    <p:sldId id="291" r:id="rId5"/>
    <p:sldId id="270" r:id="rId6"/>
    <p:sldId id="297"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17" r:id="rId29"/>
    <p:sldId id="279" r:id="rId30"/>
    <p:sldId id="292" r:id="rId31"/>
    <p:sldId id="294" r:id="rId32"/>
    <p:sldId id="281" r:id="rId33"/>
    <p:sldId id="302" r:id="rId34"/>
    <p:sldId id="314" r:id="rId35"/>
    <p:sldId id="315" r:id="rId36"/>
    <p:sldId id="316" r:id="rId37"/>
    <p:sldId id="311" r:id="rId38"/>
    <p:sldId id="312" r:id="rId39"/>
    <p:sldId id="313" r:id="rId4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83111" autoAdjust="0"/>
  </p:normalViewPr>
  <p:slideViewPr>
    <p:cSldViewPr snapToGrid="0">
      <p:cViewPr varScale="1">
        <p:scale>
          <a:sx n="92" d="100"/>
          <a:sy n="92" d="100"/>
        </p:scale>
        <p:origin x="1764"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2024/9/9</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9/9/2024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2024/9/9</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3.jp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046051B0-BF2E-18F5-1610-D5F8B762F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690" y="1384718"/>
            <a:ext cx="3589020" cy="4198620"/>
          </a:xfrm>
          <a:prstGeom prst="rect">
            <a:avLst/>
          </a:prstGeom>
          <a:ln>
            <a:solidFill>
              <a:schemeClr val="tx1"/>
            </a:solidFill>
          </a:ln>
        </p:spPr>
      </p:pic>
      <p:sp>
        <p:nvSpPr>
          <p:cNvPr id="6" name="四角形: 角を丸くする 5">
            <a:extLst>
              <a:ext uri="{FF2B5EF4-FFF2-40B4-BE49-F238E27FC236}">
                <a16:creationId xmlns:a16="http://schemas.microsoft.com/office/drawing/2014/main" id="{03A541AE-592E-AC9C-EDAB-CF3AF49A55B8}"/>
              </a:ext>
            </a:extLst>
          </p:cNvPr>
          <p:cNvSpPr/>
          <p:nvPr/>
        </p:nvSpPr>
        <p:spPr>
          <a:xfrm>
            <a:off x="2513146" y="1837604"/>
            <a:ext cx="1839564" cy="374573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82A6C07F-2D26-022F-C0C2-F12D60CA4A21}"/>
              </a:ext>
            </a:extLst>
          </p:cNvPr>
          <p:cNvSpPr/>
          <p:nvPr/>
        </p:nvSpPr>
        <p:spPr>
          <a:xfrm>
            <a:off x="765672" y="1988660"/>
            <a:ext cx="1723621"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a:latin typeface="Meiryo UI" panose="020B0604030504040204" pitchFamily="50" charset="-128"/>
                <a:ea typeface="Meiryo UI" panose="020B0604030504040204" pitchFamily="50" charset="-128"/>
              </a:rPr>
              <a:t>改訂内容</a:t>
            </a:r>
            <a:endParaRPr lang="ja-JP" altLang="en-US" sz="2800" b="1" dirty="0">
              <a:latin typeface="Meiryo UI" panose="020B0604030504040204" pitchFamily="50" charset="-128"/>
              <a:ea typeface="Meiryo UI" panose="020B0604030504040204" pitchFamily="50" charset="-128"/>
            </a:endParaRPr>
          </a:p>
        </p:txBody>
      </p:sp>
      <p:graphicFrame>
        <p:nvGraphicFramePr>
          <p:cNvPr id="15" name="表 14"/>
          <p:cNvGraphicFramePr>
            <a:graphicFrameLocks noGrp="1"/>
          </p:cNvGraphicFramePr>
          <p:nvPr/>
        </p:nvGraphicFramePr>
        <p:xfrm>
          <a:off x="574543" y="706229"/>
          <a:ext cx="10594328" cy="105344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1871787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F20DF9E-AA8D-9771-EB04-5D9E63FA9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5" y="1379396"/>
            <a:ext cx="4476750" cy="2847975"/>
          </a:xfrm>
          <a:prstGeom prst="rect">
            <a:avLst/>
          </a:prstGeom>
          <a:ln>
            <a:solidFill>
              <a:schemeClr val="tx1"/>
            </a:solidFill>
          </a:ln>
        </p:spPr>
      </p:pic>
      <p:sp>
        <p:nvSpPr>
          <p:cNvPr id="9" name="四角形: 角を丸くする 8">
            <a:extLst>
              <a:ext uri="{FF2B5EF4-FFF2-40B4-BE49-F238E27FC236}">
                <a16:creationId xmlns:a16="http://schemas.microsoft.com/office/drawing/2014/main" id="{CD8AF073-5883-37FE-3DDC-6266F83821C2}"/>
              </a:ext>
            </a:extLst>
          </p:cNvPr>
          <p:cNvSpPr/>
          <p:nvPr/>
        </p:nvSpPr>
        <p:spPr>
          <a:xfrm>
            <a:off x="595225"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四角形: 角を丸くする 9">
            <a:extLst>
              <a:ext uri="{FF2B5EF4-FFF2-40B4-BE49-F238E27FC236}">
                <a16:creationId xmlns:a16="http://schemas.microsoft.com/office/drawing/2014/main" id="{FB2407B2-C87A-B0E5-11AE-577B59E0D807}"/>
              </a:ext>
            </a:extLst>
          </p:cNvPr>
          <p:cNvSpPr/>
          <p:nvPr/>
        </p:nvSpPr>
        <p:spPr>
          <a:xfrm>
            <a:off x="2839733"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pic>
        <p:nvPicPr>
          <p:cNvPr id="10" name="図 9">
            <a:extLst>
              <a:ext uri="{FF2B5EF4-FFF2-40B4-BE49-F238E27FC236}">
                <a16:creationId xmlns:a16="http://schemas.microsoft.com/office/drawing/2014/main" id="{34FDC7CE-B968-58FC-37DA-08A7FC1EA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6140</Words>
  <Application>Microsoft Office PowerPoint</Application>
  <PresentationFormat>ワイド画面</PresentationFormat>
  <Paragraphs>660</Paragraphs>
  <Slides>39</Slides>
  <Notes>39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39</vt:i4>
      </vt:variant>
    </vt:vector>
  </HeadingPairs>
  <TitlesOfParts>
    <vt:vector size="46"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2024-09-09T10:03:00Z</dcterms:modified>
</cp:coreProperties>
</file>