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3"/>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17" r:id="rId29"/>
    <p:sldId id="280" r:id="rId30"/>
    <p:sldId id="281" r:id="rId31"/>
    <p:sldId id="282" r:id="rId32"/>
    <p:sldId id="305" r:id="rId33"/>
    <p:sldId id="306" r:id="rId34"/>
    <p:sldId id="307" r:id="rId35"/>
    <p:sldId id="292" r:id="rId36"/>
    <p:sldId id="296" r:id="rId37"/>
    <p:sldId id="287" r:id="rId38"/>
    <p:sldId id="294" r:id="rId39"/>
    <p:sldId id="288" r:id="rId40"/>
    <p:sldId id="309" r:id="rId41"/>
    <p:sldId id="313" r:id="rId42"/>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761" autoAdjust="0"/>
  </p:normalViewPr>
  <p:slideViewPr>
    <p:cSldViewPr snapToGrid="0">
      <p:cViewPr>
        <p:scale>
          <a:sx n="100" d="100"/>
          <a:sy n="100" d="100"/>
        </p:scale>
        <p:origin x="1368" y="588"/>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2024/6/21</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2024/6/21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2024/6/21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2024/6/21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 name="図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50" y="1161581"/>
            <a:ext cx="3643363" cy="5279327"/>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0" name="Text Box 2"/>
          <p:cNvSpPr txBox="1">
            <a:spLocks noChangeArrowheads="1"/>
          </p:cNvSpPr>
          <p:nvPr/>
        </p:nvSpPr>
        <p:spPr bwMode="auto">
          <a:xfrm>
            <a:off x="4660422" y="605024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575744" y="165445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5920" y="222241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77828" y="4006160"/>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56987" y="4250447"/>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41764" y="2416187"/>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51398" y="5168347"/>
            <a:ext cx="3357050" cy="236841"/>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08444" y="5021655"/>
            <a:ext cx="914403" cy="25771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27121" y="6179220"/>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116352" y="6281932"/>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50" y="1291385"/>
            <a:ext cx="4390263" cy="530504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469292" y="2209457"/>
            <a:ext cx="645493" cy="16641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738732" y="660672"/>
            <a:ext cx="45719" cy="3265283"/>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980388" y="5553081"/>
            <a:ext cx="3551073" cy="262845"/>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542647" y="5625822"/>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3094892" y="6325039"/>
            <a:ext cx="707976"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817008" y="6369750"/>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398955"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394234" y="6172501"/>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46771" y="1994901"/>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08" y="1453737"/>
            <a:ext cx="3637138" cy="5253036"/>
          </a:xfrm>
          <a:prstGeom prst="rect">
            <a:avLst/>
          </a:prstGeom>
          <a:noFill/>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2" name="Text Box 33"/>
          <p:cNvSpPr txBox="1">
            <a:spLocks noChangeArrowheads="1"/>
          </p:cNvSpPr>
          <p:nvPr/>
        </p:nvSpPr>
        <p:spPr bwMode="auto">
          <a:xfrm>
            <a:off x="7515970"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0576" y="2389099"/>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69655" y="2193235"/>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492213" y="4332303"/>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61662" y="6217457"/>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03960" y="6446180"/>
            <a:ext cx="585617" cy="2437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097392" y="5427133"/>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62466" y="3582559"/>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D715012-7F33-3838-015E-711426CEC9A9}"/>
              </a:ext>
            </a:extLst>
          </p:cNvPr>
          <p:cNvPicPr>
            <a:picLocks noChangeAspect="1"/>
          </p:cNvPicPr>
          <p:nvPr/>
        </p:nvPicPr>
        <p:blipFill>
          <a:blip r:embed="rId4"/>
          <a:stretch>
            <a:fillRect/>
          </a:stretch>
        </p:blipFill>
        <p:spPr>
          <a:xfrm>
            <a:off x="7604885" y="4415432"/>
            <a:ext cx="2043398" cy="1876211"/>
          </a:xfrm>
          <a:prstGeom prst="rect">
            <a:avLst/>
          </a:prstGeom>
        </p:spPr>
      </p:pic>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2BC76C63-8522-A740-40EE-66395AD8B7A5}"/>
              </a:ext>
            </a:extLst>
          </p:cNvPr>
          <p:cNvPicPr>
            <a:picLocks noChangeAspect="1"/>
          </p:cNvPicPr>
          <p:nvPr/>
        </p:nvPicPr>
        <p:blipFill>
          <a:blip r:embed="rId2"/>
          <a:stretch>
            <a:fillRect/>
          </a:stretch>
        </p:blipFill>
        <p:spPr>
          <a:xfrm>
            <a:off x="649915" y="1145030"/>
            <a:ext cx="4108037" cy="5693093"/>
          </a:xfrm>
          <a:prstGeom prst="rect">
            <a:avLst/>
          </a:prstGeom>
          <a:ln>
            <a:solidFill>
              <a:schemeClr val="bg1">
                <a:lumMod val="85000"/>
              </a:schemeClr>
            </a:solidFill>
          </a:ln>
        </p:spPr>
      </p:pic>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4056"/>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22709" y="228873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51396" y="235236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39982"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33246" y="5463046"/>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034" y="1322387"/>
            <a:ext cx="4399026" cy="5091304"/>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66665" y="4849199"/>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82945" y="4993660"/>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40469" y="4799780"/>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a:extLst>
              <a:ext uri="{FF2B5EF4-FFF2-40B4-BE49-F238E27FC236}">
                <a16:creationId xmlns:a16="http://schemas.microsoft.com/office/drawing/2014/main" id="{D307EB2F-38F2-6289-C201-11C391276351}"/>
              </a:ext>
            </a:extLst>
          </p:cNvPr>
          <p:cNvPicPr>
            <a:picLocks noChangeAspect="1"/>
          </p:cNvPicPr>
          <p:nvPr/>
        </p:nvPicPr>
        <p:blipFill>
          <a:blip r:embed="rId2"/>
          <a:stretch>
            <a:fillRect/>
          </a:stretch>
        </p:blipFill>
        <p:spPr>
          <a:xfrm>
            <a:off x="652439" y="1363632"/>
            <a:ext cx="3924776" cy="4885468"/>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9644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9708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133" y="1129878"/>
            <a:ext cx="4128594" cy="5205123"/>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テキスト ボックス 2"/>
          <p:cNvSpPr txBox="1">
            <a:spLocks noChangeArrowheads="1"/>
          </p:cNvSpPr>
          <p:nvPr/>
        </p:nvSpPr>
        <p:spPr bwMode="auto">
          <a:xfrm>
            <a:off x="5029720"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6" name="図 5"/>
          <p:cNvPicPr>
            <a:picLocks noChangeAspect="1"/>
          </p:cNvPicPr>
          <p:nvPr/>
        </p:nvPicPr>
        <p:blipFill>
          <a:blip r:embed="rId3"/>
          <a:stretch>
            <a:fillRect/>
          </a:stretch>
        </p:blipFill>
        <p:spPr>
          <a:xfrm>
            <a:off x="665138" y="6379769"/>
            <a:ext cx="3997325" cy="375699"/>
          </a:xfrm>
          <a:prstGeom prst="rect">
            <a:avLst/>
          </a:prstGeom>
        </p:spPr>
      </p:pic>
      <p:pic>
        <p:nvPicPr>
          <p:cNvPr id="8" name="図 7"/>
          <p:cNvPicPr>
            <a:picLocks noChangeAspect="1"/>
          </p:cNvPicPr>
          <p:nvPr/>
        </p:nvPicPr>
        <p:blipFill>
          <a:blip r:embed="rId4"/>
          <a:stretch>
            <a:fillRect/>
          </a:stretch>
        </p:blipFill>
        <p:spPr>
          <a:xfrm>
            <a:off x="640862" y="63395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442318"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666549"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997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4" name="図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905" y="2161383"/>
            <a:ext cx="2195132" cy="3619119"/>
          </a:xfrm>
          <a:prstGeom prst="rect">
            <a:avLst/>
          </a:prstGeom>
          <a:ln>
            <a:solidFill>
              <a:schemeClr val="bg1">
                <a:lumMod val="85000"/>
              </a:schemeClr>
            </a:solidFill>
          </a:ln>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15791" y="5585609"/>
            <a:ext cx="476885" cy="1864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402673741"/>
              </p:ext>
            </p:extLst>
          </p:nvPr>
        </p:nvGraphicFramePr>
        <p:xfrm>
          <a:off x="574542" y="904585"/>
          <a:ext cx="10594330" cy="483296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smtClean="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P10</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P12</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P14</a:t>
                      </a:r>
                      <a:r>
                        <a:rPr kumimoji="1" lang="ja-JP" altLang="en-US" sz="1200" b="0" dirty="0" smtClean="0">
                          <a:latin typeface="メイリオ" panose="020B0604030504040204" pitchFamily="50" charset="-128"/>
                          <a:ea typeface="メイリオ" panose="020B0604030504040204" pitchFamily="50" charset="-128"/>
                        </a:rPr>
                        <a:t>・</a:t>
                      </a:r>
                      <a:endParaRPr kumimoji="1" lang="en-US" altLang="ja-JP" sz="1200" b="0" dirty="0" smtClean="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P18</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P37</a:t>
                      </a:r>
                      <a:endParaRPr kumimoji="1" lang="en-US" altLang="ja-JP"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Ver.230725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3</a:t>
                      </a:r>
                      <a:r>
                        <a:rPr kumimoji="1" lang="ja-JP" altLang="en-US" sz="1200" baseline="0" dirty="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6.</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P10〜P16</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P18</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P19</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P21</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P37</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4450983"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918209" y="56462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rgbClr val="000000"/>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pic>
        <p:nvPicPr>
          <p:cNvPr id="10" name="図 9">
            <a:extLst>
              <a:ext uri="{FF2B5EF4-FFF2-40B4-BE49-F238E27FC236}">
                <a16:creationId xmlns:a16="http://schemas.microsoft.com/office/drawing/2014/main" id="{84285A1C-F4B4-6B30-C0DF-599930E99547}"/>
              </a:ext>
            </a:extLst>
          </p:cNvPr>
          <p:cNvPicPr>
            <a:picLocks noChangeAspect="1"/>
          </p:cNvPicPr>
          <p:nvPr/>
        </p:nvPicPr>
        <p:blipFill>
          <a:blip r:embed="rId2"/>
          <a:stretch>
            <a:fillRect/>
          </a:stretch>
        </p:blipFill>
        <p:spPr>
          <a:xfrm>
            <a:off x="554413" y="1170888"/>
            <a:ext cx="4320540" cy="5319236"/>
          </a:xfrm>
          <a:prstGeom prst="rect">
            <a:avLst/>
          </a:prstGeom>
          <a:ln>
            <a:solidFill>
              <a:schemeClr val="bg1">
                <a:lumMod val="85000"/>
              </a:schemeClr>
            </a:solidFill>
          </a:ln>
        </p:spPr>
      </p:pic>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51969" y="578731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55428" y="614651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49007" y="5643756"/>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052" y="6183284"/>
            <a:ext cx="1697039"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608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781" y="1361122"/>
            <a:ext cx="3733324" cy="5423535"/>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152649" y="5967843"/>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569312" y="4624220"/>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5026484" y="2808437"/>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16" name="図 15">
            <a:extLst>
              <a:ext uri="{FF2B5EF4-FFF2-40B4-BE49-F238E27FC236}">
                <a16:creationId xmlns:a16="http://schemas.microsoft.com/office/drawing/2014/main" id="{11F0E08C-224E-C9E0-4411-7BE53BBD21C0}"/>
              </a:ext>
            </a:extLst>
          </p:cNvPr>
          <p:cNvPicPr>
            <a:picLocks noChangeAspect="1"/>
          </p:cNvPicPr>
          <p:nvPr/>
        </p:nvPicPr>
        <p:blipFill>
          <a:blip r:embed="rId3"/>
          <a:stretch>
            <a:fillRect/>
          </a:stretch>
        </p:blipFill>
        <p:spPr>
          <a:xfrm>
            <a:off x="5192308" y="3397079"/>
            <a:ext cx="4079435" cy="2779575"/>
          </a:xfrm>
          <a:prstGeom prst="rect">
            <a:avLst/>
          </a:prstGeom>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r>
              <a:rPr lang="en-US" altLang="ja-JP" sz="1400" dirty="0">
                <a:solidFill>
                  <a:schemeClr val="tx1"/>
                </a:solidFill>
                <a:latin typeface="Meiryo UI" panose="020B0604030504040204" pitchFamily="50" charset="-128"/>
                <a:ea typeface="Meiryo UI" panose="020B0604030504040204" pitchFamily="50" charset="-128"/>
              </a:rPr>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8" y="1192414"/>
            <a:ext cx="3567524" cy="4619428"/>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9289</TotalTime>
  <Words>5548</Words>
  <Application>Microsoft Office PowerPoint</Application>
  <PresentationFormat>ワイド画面</PresentationFormat>
  <Paragraphs>542</Paragraphs>
  <Slides>38</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38</vt:i4>
      </vt:variant>
    </vt:vector>
  </HeadingPairs>
  <TitlesOfParts>
    <vt:vector size="46"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居住開始年月日が「令和４年１月１日」以降の場合（1／3）</vt:lpstr>
      <vt:lpstr>［3］- 2. 給与所得者の（特定増改築等）住宅借入金等特別控除申告書を提出する 　　      　居住開始年月日が「令和４年１月１日」以降の場合（2／3）</vt:lpstr>
      <vt:lpstr>［3］- 2. 給与所得者の（特定増改築等）住宅借入金等特別控除申告書を提出する 　　      　居住開始年月日が「令和４年１月１日」以降の場合（3／3）</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南里 ひろみ (Minamisato Hiromi)</cp:lastModifiedBy>
  <cp:revision>25</cp:revision>
  <cp:lastPrinted>2023-07-04T11:05:23Z</cp:lastPrinted>
  <dcterms:created xsi:type="dcterms:W3CDTF">2022-08-02T08:12:52Z</dcterms:created>
  <dcterms:modified xsi:type="dcterms:W3CDTF">2024-06-20T23:26:43Z</dcterms:modified>
</cp:coreProperties>
</file>