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2"/>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438" r:id="rId41"/>
    <p:sldId id="346" r:id="rId42"/>
    <p:sldId id="367" r:id="rId43"/>
    <p:sldId id="345" r:id="rId44"/>
    <p:sldId id="347" r:id="rId45"/>
    <p:sldId id="368" r:id="rId46"/>
    <p:sldId id="369" r:id="rId47"/>
    <p:sldId id="370" r:id="rId48"/>
    <p:sldId id="348" r:id="rId49"/>
    <p:sldId id="432" r:id="rId50"/>
    <p:sldId id="350" r:id="rId51"/>
    <p:sldId id="351" r:id="rId52"/>
    <p:sldId id="353" r:id="rId53"/>
    <p:sldId id="352" r:id="rId54"/>
    <p:sldId id="354" r:id="rId55"/>
    <p:sldId id="355" r:id="rId56"/>
    <p:sldId id="356" r:id="rId57"/>
    <p:sldId id="357" r:id="rId58"/>
    <p:sldId id="428" r:id="rId59"/>
    <p:sldId id="427" r:id="rId60"/>
    <p:sldId id="433" r:id="rId61"/>
    <p:sldId id="430" r:id="rId62"/>
    <p:sldId id="393" r:id="rId63"/>
    <p:sldId id="394" r:id="rId64"/>
    <p:sldId id="395" r:id="rId65"/>
    <p:sldId id="396" r:id="rId66"/>
    <p:sldId id="436" r:id="rId67"/>
    <p:sldId id="397" r:id="rId68"/>
    <p:sldId id="437" r:id="rId69"/>
    <p:sldId id="422" r:id="rId70"/>
    <p:sldId id="421" r:id="rId7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45" autoAdjust="0"/>
  </p:normalViewPr>
  <p:slideViewPr>
    <p:cSldViewPr snapToGrid="0">
      <p:cViewPr varScale="1">
        <p:scale>
          <a:sx n="70" d="100"/>
          <a:sy n="70" d="100"/>
        </p:scale>
        <p:origin x="500" y="60"/>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2024/3/28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87526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2024/3/28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2024/3/28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2024/3/28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2024/3/28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2024/3/28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7.jpg" TargetMode="External"/><Relationship Id="rId11" Type="http://schemas.openxmlformats.org/officeDocument/2006/relationships/image" Target="../media/image18.png"/><Relationship Id="rId5" Type="http://schemas.openxmlformats.org/officeDocument/2006/relationships/image" Target="../media/image15.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9.jpg" TargetMode="Externa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1.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5.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68.jpeg"/><Relationship Id="rId5" Type="http://schemas.openxmlformats.org/officeDocument/2006/relationships/image" Target="../media/image34.png"/><Relationship Id="rId10" Type="http://schemas.openxmlformats.org/officeDocument/2006/relationships/image" Target="../media/image67.png"/><Relationship Id="rId4" Type="http://schemas.openxmlformats.org/officeDocument/2006/relationships/image" Target="../media/image33.pn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5.png"/><Relationship Id="rId7"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5.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99.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2.png"/><Relationship Id="rId5" Type="http://schemas.openxmlformats.org/officeDocument/2006/relationships/image" Target="../media/image117.png"/><Relationship Id="rId10" Type="http://schemas.openxmlformats.org/officeDocument/2006/relationships/image" Target="../media/image121.jpg"/><Relationship Id="rId4" Type="http://schemas.openxmlformats.org/officeDocument/2006/relationships/image" Target="../media/image116.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09.pn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9.png"/><Relationship Id="rId7"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32.png"/><Relationship Id="rId5" Type="http://schemas.openxmlformats.org/officeDocument/2006/relationships/image" Target="../media/image33.png"/><Relationship Id="rId10"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0.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7.png"/><Relationship Id="rId7" Type="http://schemas.openxmlformats.org/officeDocument/2006/relationships/image" Target="../media/image15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8.png"/><Relationship Id="rId9" Type="http://schemas.openxmlformats.org/officeDocument/2006/relationships/image" Target="../media/image152.png"/></Relationships>
</file>

<file path=ppt/slides/_rels/slide65.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8.png"/><Relationship Id="rId10" Type="http://schemas.openxmlformats.org/officeDocument/2006/relationships/image" Target="../media/image160.png"/><Relationship Id="rId4" Type="http://schemas.openxmlformats.org/officeDocument/2006/relationships/image" Target="../media/image155.png"/><Relationship Id="rId9" Type="http://schemas.openxmlformats.org/officeDocument/2006/relationships/image" Target="../media/image159.png"/></Relationships>
</file>

<file path=ppt/slides/_rels/slide66.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7.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73.png"/><Relationship Id="rId4" Type="http://schemas.openxmlformats.org/officeDocument/2006/relationships/image" Target="../media/image17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a:extLst>
              <a:ext uri="{FF2B5EF4-FFF2-40B4-BE49-F238E27FC236}">
                <a16:creationId xmlns:a16="http://schemas.microsoft.com/office/drawing/2014/main" id="{396B0EC0-180B-AF6E-2D2A-119849231771}"/>
              </a:ext>
            </a:extLst>
          </p:cNvPr>
          <p:cNvPicPr>
            <a:picLocks noChangeAspect="1"/>
          </p:cNvPicPr>
          <p:nvPr/>
        </p:nvPicPr>
        <p:blipFill>
          <a:blip r:embed="rId11"/>
          <a:stretch>
            <a:fillRect/>
          </a:stretch>
        </p:blipFill>
        <p:spPr>
          <a:xfrm>
            <a:off x="1100027" y="1495954"/>
            <a:ext cx="4306423" cy="2130256"/>
          </a:xfrm>
          <a:prstGeom prst="rect">
            <a:avLst/>
          </a:prstGeom>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100027" y="1876667"/>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68992" y="1720363"/>
            <a:ext cx="2999355" cy="1293181"/>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8CEE72B4-F601-41E5-24D0-8626955CBDEC}"/>
              </a:ext>
            </a:extLst>
          </p:cNvPr>
          <p:cNvPicPr>
            <a:picLocks noChangeAspect="1"/>
          </p:cNvPicPr>
          <p:nvPr/>
        </p:nvPicPr>
        <p:blipFill>
          <a:blip r:embed="rId12"/>
          <a:stretch>
            <a:fillRect/>
          </a:stretch>
        </p:blipFill>
        <p:spPr>
          <a:xfrm>
            <a:off x="5806682" y="1490128"/>
            <a:ext cx="4539529" cy="2130255"/>
          </a:xfrm>
          <a:prstGeom prst="rect">
            <a:avLst/>
          </a:prstGeom>
        </p:spPr>
      </p:pic>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825115" y="1887411"/>
            <a:ext cx="595597" cy="243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6956520" y="1716630"/>
            <a:ext cx="3090238" cy="1369470"/>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 name="図 2">
            <a:extLst>
              <a:ext uri="{FF2B5EF4-FFF2-40B4-BE49-F238E27FC236}">
                <a16:creationId xmlns:a16="http://schemas.microsoft.com/office/drawing/2014/main" id="{6116F6A6-E0BA-5DE6-1DDC-D55A9A6E227B}"/>
              </a:ext>
            </a:extLst>
          </p:cNvPr>
          <p:cNvPicPr>
            <a:picLocks noChangeAspect="1"/>
          </p:cNvPicPr>
          <p:nvPr/>
        </p:nvPicPr>
        <p:blipFill>
          <a:blip r:embed="rId4"/>
          <a:stretch>
            <a:fillRect/>
          </a:stretch>
        </p:blipFill>
        <p:spPr>
          <a:xfrm>
            <a:off x="504409" y="1418518"/>
            <a:ext cx="2305260" cy="4655350"/>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9519"/>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42203"/>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a:stretch>
            <a:fillRect/>
          </a:stretch>
        </p:blipFill>
        <p:spPr>
          <a:xfrm>
            <a:off x="6202578" y="3358331"/>
            <a:ext cx="4341346"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 name="図 9">
            <a:extLst>
              <a:ext uri="{FF2B5EF4-FFF2-40B4-BE49-F238E27FC236}">
                <a16:creationId xmlns:a16="http://schemas.microsoft.com/office/drawing/2014/main" id="{D7866882-3196-4528-6AD4-0F4C82756EAB}"/>
              </a:ext>
            </a:extLst>
          </p:cNvPr>
          <p:cNvPicPr>
            <a:picLocks noChangeAspect="1"/>
          </p:cNvPicPr>
          <p:nvPr/>
        </p:nvPicPr>
        <p:blipFill>
          <a:blip r:embed="rId6"/>
          <a:stretch>
            <a:fillRect/>
          </a:stretch>
        </p:blipFill>
        <p:spPr>
          <a:xfrm>
            <a:off x="944480" y="1901472"/>
            <a:ext cx="1455018" cy="2454111"/>
          </a:xfrm>
          <a:prstGeom prst="rect">
            <a:avLst/>
          </a:prstGeom>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8" y="2439685"/>
            <a:ext cx="715963"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75584" y="1897837"/>
            <a:ext cx="715963"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896164FB-4D03-2EAE-F697-43E6493905DA}"/>
              </a:ext>
            </a:extLst>
          </p:cNvPr>
          <p:cNvPicPr>
            <a:picLocks noChangeAspect="1"/>
          </p:cNvPicPr>
          <p:nvPr/>
        </p:nvPicPr>
        <p:blipFill>
          <a:blip r:embed="rId7"/>
          <a:stretch>
            <a:fillRect/>
          </a:stretch>
        </p:blipFill>
        <p:spPr>
          <a:xfrm>
            <a:off x="6202578" y="1923546"/>
            <a:ext cx="2125835" cy="676965"/>
          </a:xfrm>
          <a:prstGeom prst="rect">
            <a:avLst/>
          </a:prstGeom>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52579" y="2094611"/>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162203"/>
              </p:ext>
            </p:extLst>
          </p:nvPr>
        </p:nvGraphicFramePr>
        <p:xfrm>
          <a:off x="574543" y="706229"/>
          <a:ext cx="10594328" cy="576260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Ver.240328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90562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912553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「退出時刻とログオフ時刻に差異がある場合に、その理由を申請する」を新規追加</a:t>
                      </a:r>
                    </a:p>
                  </a:txBody>
                  <a:tcPr anchor="ctr"/>
                </a:tc>
                <a:extLst>
                  <a:ext uri="{0D108BD9-81ED-4DB2-BD59-A6C34878D82A}">
                    <a16:rowId xmlns:a16="http://schemas.microsoft.com/office/drawing/2014/main" val="330777245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勤怠管理者の方へ</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に休日出勤申請で必ず代休を取得させる場合の設定方法を追記</a:t>
                      </a:r>
                    </a:p>
                  </a:txBody>
                  <a:tcPr anchor="ctr"/>
                </a:tc>
                <a:extLst>
                  <a:ext uri="{0D108BD9-81ED-4DB2-BD59-A6C34878D82A}">
                    <a16:rowId xmlns:a16="http://schemas.microsoft.com/office/drawing/2014/main" val="3441973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承認できない理由を確認できる旨を追記</a:t>
                      </a:r>
                    </a:p>
                  </a:txBody>
                  <a:tcPr anchor="ctr"/>
                </a:tc>
                <a:extLst>
                  <a:ext uri="{0D108BD9-81ED-4DB2-BD59-A6C34878D82A}">
                    <a16:rowId xmlns:a16="http://schemas.microsoft.com/office/drawing/2014/main" val="305411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71141145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475122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申請漏れに気付きやすくする機能についてガイドを追加、機能追加に伴う画面変更</a:t>
                      </a:r>
                    </a:p>
                  </a:txBody>
                  <a:tcPr anchor="ctr"/>
                </a:tc>
                <a:extLst>
                  <a:ext uri="{0D108BD9-81ED-4DB2-BD59-A6C34878D82A}">
                    <a16:rowId xmlns:a16="http://schemas.microsoft.com/office/drawing/2014/main" val="323414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「勤怠処理月や勤務日を指定して、未申請の社員を確認する」を新規追加</a:t>
                      </a:r>
                    </a:p>
                  </a:txBody>
                  <a:tcPr anchor="ctr"/>
                </a:tc>
                <a:extLst>
                  <a:ext uri="{0D108BD9-81ED-4DB2-BD59-A6C34878D82A}">
                    <a16:rowId xmlns:a16="http://schemas.microsoft.com/office/drawing/2014/main" val="1591836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P59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「現時点の時間外労働状況を確認する」、「現時点の有休消化状況を確認する」を新規追加</a:t>
                      </a:r>
                    </a:p>
                  </a:txBody>
                  <a:tcPr anchor="ctr"/>
                </a:tc>
                <a:extLst>
                  <a:ext uri="{0D108BD9-81ED-4DB2-BD59-A6C34878D82A}">
                    <a16:rowId xmlns:a16="http://schemas.microsoft.com/office/drawing/2014/main" val="321544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「工数データに誤りや入力漏れがないかを社員別に確認する」、「工数データの合計をプロジェクト別に確認する」を新規追加</a:t>
                      </a:r>
                    </a:p>
                  </a:txBody>
                  <a:tcPr anchor="ctr"/>
                </a:tc>
                <a:extLst>
                  <a:ext uri="{0D108BD9-81ED-4DB2-BD59-A6C34878D82A}">
                    <a16:rowId xmlns:a16="http://schemas.microsoft.com/office/drawing/2014/main" val="486288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工数入力の警告表示の改善に伴うガイドの変更・画面変更</a:t>
                      </a:r>
                    </a:p>
                  </a:txBody>
                  <a:tcPr anchor="ctr"/>
                </a:tc>
                <a:extLst>
                  <a:ext uri="{0D108BD9-81ED-4DB2-BD59-A6C34878D82A}">
                    <a16:rowId xmlns:a16="http://schemas.microsoft.com/office/drawing/2014/main" val="845523296"/>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stretch>
            <a:fillRect/>
          </a:stretch>
        </p:blipFill>
        <p:spPr>
          <a:xfrm>
            <a:off x="458311" y="1540605"/>
            <a:ext cx="6185218" cy="2577619"/>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stretch>
              <a:fillRect/>
            </a:stretch>
          </p:blipFill>
          <p:spPr>
            <a:xfrm>
              <a:off x="2431919" y="4684199"/>
              <a:ext cx="272098" cy="262381"/>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stretch>
              <a:fillRect/>
            </a:stretch>
          </p:blipFill>
          <p:spPr>
            <a:xfrm>
              <a:off x="2428982" y="4938147"/>
              <a:ext cx="281817" cy="262381"/>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stretch>
              <a:fillRect/>
            </a:stretch>
          </p:blipFill>
          <p:spPr>
            <a:xfrm>
              <a:off x="2441631" y="5450645"/>
              <a:ext cx="262381" cy="26238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stretch>
              <a:fillRect/>
            </a:stretch>
          </p:blipFill>
          <p:spPr>
            <a:xfrm>
              <a:off x="2440629" y="5196829"/>
              <a:ext cx="272098" cy="262381"/>
            </a:xfrm>
            <a:prstGeom prst="rect">
              <a:avLst/>
            </a:prstGeom>
          </p:spPr>
        </p:pic>
      </p:grpSp>
      <p:grpSp>
        <p:nvGrpSpPr>
          <p:cNvPr id="49" name="グループ化 48">
            <a:extLst>
              <a:ext uri="{FF2B5EF4-FFF2-40B4-BE49-F238E27FC236}">
                <a16:creationId xmlns:a16="http://schemas.microsoft.com/office/drawing/2014/main" id="{19565E26-0550-3EAE-5399-42392C55F6D0}"/>
              </a:ext>
            </a:extLst>
          </p:cNvPr>
          <p:cNvGrpSpPr/>
          <p:nvPr/>
        </p:nvGrpSpPr>
        <p:grpSpPr>
          <a:xfrm>
            <a:off x="3550920" y="1077227"/>
            <a:ext cx="7269480" cy="2396986"/>
            <a:chOff x="3550920" y="938558"/>
            <a:chExt cx="7269480" cy="2396986"/>
          </a:xfrm>
        </p:grpSpPr>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938558"/>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stretch>
              <a:fillRect/>
            </a:stretch>
          </p:blipFill>
          <p:spPr>
            <a:xfrm>
              <a:off x="3657071" y="2053352"/>
              <a:ext cx="3292579"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stretch>
              <a:fillRect/>
            </a:stretch>
          </p:blipFill>
          <p:spPr>
            <a:xfrm>
              <a:off x="6391454" y="1772955"/>
              <a:ext cx="381053" cy="238158"/>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stretch>
              <a:fillRect/>
            </a:stretch>
          </p:blipFill>
          <p:spPr>
            <a:xfrm>
              <a:off x="6468351" y="1061232"/>
              <a:ext cx="333422" cy="238158"/>
            </a:xfrm>
            <a:prstGeom prst="rect">
              <a:avLst/>
            </a:prstGeom>
          </p:spPr>
        </p:pic>
      </p:grpSp>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stretch>
            <a:fillRect/>
          </a:stretch>
        </p:blipFill>
        <p:spPr>
          <a:xfrm>
            <a:off x="10557652" y="4938393"/>
            <a:ext cx="240529" cy="231939"/>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stretch>
            <a:fillRect/>
          </a:stretch>
        </p:blipFill>
        <p:spPr>
          <a:xfrm>
            <a:off x="7922371" y="5405556"/>
            <a:ext cx="3873933" cy="843518"/>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stretch>
            <a:fillRect/>
          </a:stretch>
        </p:blipFill>
        <p:spPr>
          <a:xfrm>
            <a:off x="619768" y="1220917"/>
            <a:ext cx="7491090" cy="3754909"/>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stretch>
                <a:fillRect/>
              </a:stretch>
            </p:blipFill>
            <p:spPr>
              <a:xfrm>
                <a:off x="1046086" y="5110963"/>
                <a:ext cx="272098" cy="262381"/>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stretch>
                <a:fillRect/>
              </a:stretch>
            </p:blipFill>
            <p:spPr>
              <a:xfrm>
                <a:off x="1042318" y="5362419"/>
                <a:ext cx="281817" cy="262381"/>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stretch>
                <a:fillRect/>
              </a:stretch>
            </p:blipFill>
            <p:spPr>
              <a:xfrm>
                <a:off x="1063591" y="5887735"/>
                <a:ext cx="262381" cy="262381"/>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stretch>
                <a:fillRect/>
              </a:stretch>
            </p:blipFill>
            <p:spPr>
              <a:xfrm>
                <a:off x="1053969" y="5627513"/>
                <a:ext cx="272098" cy="262381"/>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4"/>
            <a:stretch>
              <a:fillRect/>
            </a:stretch>
          </p:blipFill>
          <p:spPr>
            <a:xfrm>
              <a:off x="8334383" y="4473638"/>
              <a:ext cx="269404" cy="259783"/>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4"/>
            <a:stretch>
              <a:fillRect/>
            </a:stretch>
          </p:blipFill>
          <p:spPr>
            <a:xfrm>
              <a:off x="10565531" y="4938393"/>
              <a:ext cx="240529" cy="231939"/>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0"/>
            <a:stretch>
              <a:fillRect/>
            </a:stretch>
          </p:blipFill>
          <p:spPr>
            <a:xfrm>
              <a:off x="7892129" y="5401308"/>
              <a:ext cx="3860307" cy="976767"/>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1"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88326" y="6239045"/>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a:stretch>
            <a:fillRect/>
          </a:stretch>
        </p:blipFill>
        <p:spPr>
          <a:xfrm>
            <a:off x="6922211" y="3526303"/>
            <a:ext cx="4765715" cy="2612782"/>
          </a:xfrm>
          <a:prstGeom prst="rect">
            <a:avLst/>
          </a:prstGeom>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64702" y="466268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3543" y="50724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594548" y="34165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305068" y="3677728"/>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stretch>
                <a:fillRect/>
              </a:stretch>
            </p:blipFill>
            <p:spPr>
              <a:xfrm>
                <a:off x="8508403" y="2393946"/>
                <a:ext cx="272098" cy="262381"/>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a:stretch>
            <a:fillRect/>
          </a:stretch>
        </p:blipFill>
        <p:spPr>
          <a:xfrm>
            <a:off x="7134930" y="3924679"/>
            <a:ext cx="4476436" cy="2499272"/>
          </a:xfrm>
          <a:prstGeom prst="rect">
            <a:avLst/>
          </a:prstGeom>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504620" y="4186865"/>
            <a:ext cx="10001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768759" y="4179308"/>
            <a:ext cx="84260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833279" y="341649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751408" y="527163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stretch>
                <a:fillRect/>
              </a:stretch>
            </p:blipFill>
            <p:spPr>
              <a:xfrm>
                <a:off x="8508403" y="2393946"/>
                <a:ext cx="272098" cy="262381"/>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stretch>
              <a:fillRect/>
            </a:stretch>
          </p:blipFill>
          <p:spPr>
            <a:xfrm>
              <a:off x="9892835" y="3176983"/>
              <a:ext cx="208153" cy="200720"/>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stretch>
            <a:fillRect/>
          </a:stretch>
        </p:blipFill>
        <p:spPr>
          <a:xfrm>
            <a:off x="7335400" y="3985147"/>
            <a:ext cx="4617654" cy="2328645"/>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10140346" y="5040924"/>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C8519D76-1058-6572-513E-6EB4FBA3CF5B}"/>
              </a:ext>
            </a:extLst>
          </p:cNvPr>
          <p:cNvSpPr>
            <a:spLocks noChangeArrowheads="1"/>
          </p:cNvSpPr>
          <p:nvPr/>
        </p:nvSpPr>
        <p:spPr bwMode="auto">
          <a:xfrm>
            <a:off x="9667672" y="5341836"/>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5CC5508A-5443-958E-A30A-F9E7B2F6E47B}"/>
              </a:ext>
            </a:extLst>
          </p:cNvPr>
          <p:cNvSpPr>
            <a:spLocks noChangeArrowheads="1"/>
          </p:cNvSpPr>
          <p:nvPr/>
        </p:nvSpPr>
        <p:spPr bwMode="auto">
          <a:xfrm>
            <a:off x="10140782" y="5648761"/>
            <a:ext cx="449502" cy="1911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a:stretch>
            <a:fillRect/>
          </a:stretch>
        </p:blipFill>
        <p:spPr>
          <a:xfrm>
            <a:off x="2885460" y="2972484"/>
            <a:ext cx="3555979" cy="180484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89536"/>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310343"/>
            <a:ext cx="1253211" cy="13625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Tree>
    <p:extLst>
      <p:ext uri="{BB962C8B-B14F-4D97-AF65-F5344CB8AC3E}">
        <p14:creationId xmlns:p14="http://schemas.microsoft.com/office/powerpoint/2010/main" val="2651963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stretch>
            <a:fillRect/>
          </a:stretch>
        </p:blipFill>
        <p:spPr>
          <a:xfrm>
            <a:off x="7330154" y="3992474"/>
            <a:ext cx="4639513" cy="2328644"/>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71515" y="474692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stretch>
                <a:fillRect/>
              </a:stretch>
            </p:blipFill>
            <p:spPr>
              <a:xfrm>
                <a:off x="6998634" y="1737931"/>
                <a:ext cx="272098" cy="262381"/>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stretch>
                <a:fillRect/>
              </a:stretch>
            </p:blipFill>
            <p:spPr>
              <a:xfrm>
                <a:off x="6986320" y="2228671"/>
                <a:ext cx="281817" cy="262381"/>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stretch>
                <a:fillRect/>
              </a:stretch>
            </p:blipFill>
            <p:spPr>
              <a:xfrm>
                <a:off x="6990502" y="3198370"/>
                <a:ext cx="262381" cy="262381"/>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stretch>
              <a:fillRect/>
            </a:stretch>
          </p:blipFill>
          <p:spPr>
            <a:xfrm>
              <a:off x="6997972" y="2715955"/>
              <a:ext cx="272098" cy="262381"/>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9028976" y="3860216"/>
            <a:ext cx="268006" cy="88670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32757"/>
            <a:ext cx="1333444" cy="94018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a:stretch>
            <a:fillRect/>
          </a:stretch>
        </p:blipFill>
        <p:spPr>
          <a:xfrm>
            <a:off x="2871659" y="2976003"/>
            <a:ext cx="3573594" cy="1797518"/>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8895" y="427776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sp>
        <p:nvSpPr>
          <p:cNvPr id="15"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188743" y="3861363"/>
            <a:ext cx="5764196" cy="21458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30E843B-FBDD-45A5-07ED-F79C0D14EC2D}"/>
              </a:ext>
            </a:extLst>
          </p:cNvPr>
          <p:cNvCxnSpPr>
            <a:cxnSpLocks/>
            <a:stCxn id="33" idx="3"/>
            <a:endCxn id="15" idx="1"/>
          </p:cNvCxnSpPr>
          <p:nvPr/>
        </p:nvCxnSpPr>
        <p:spPr>
          <a:xfrm>
            <a:off x="6003259" y="4210220"/>
            <a:ext cx="185484" cy="724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23" name="図 22">
            <a:extLst>
              <a:ext uri="{FF2B5EF4-FFF2-40B4-BE49-F238E27FC236}">
                <a16:creationId xmlns:a16="http://schemas.microsoft.com/office/drawing/2014/main" id="{07D3BC1A-5A11-7793-116C-858965302B76}"/>
              </a:ext>
            </a:extLst>
          </p:cNvPr>
          <p:cNvPicPr>
            <a:picLocks noChangeAspect="1"/>
          </p:cNvPicPr>
          <p:nvPr/>
        </p:nvPicPr>
        <p:blipFill>
          <a:blip r:embed="rId5"/>
          <a:stretch>
            <a:fillRect/>
          </a:stretch>
        </p:blipFill>
        <p:spPr>
          <a:xfrm>
            <a:off x="6285787" y="4245806"/>
            <a:ext cx="4600000" cy="1610385"/>
          </a:xfrm>
          <a:prstGeom prst="rect">
            <a:avLst/>
          </a:prstGeom>
        </p:spPr>
      </p:pic>
      <p:pic>
        <p:nvPicPr>
          <p:cNvPr id="33" name="図 32">
            <a:extLst>
              <a:ext uri="{FF2B5EF4-FFF2-40B4-BE49-F238E27FC236}">
                <a16:creationId xmlns:a16="http://schemas.microsoft.com/office/drawing/2014/main" id="{EBA79CB8-4483-62EE-FDF4-CDB6AF0E6F2F}"/>
              </a:ext>
            </a:extLst>
          </p:cNvPr>
          <p:cNvPicPr>
            <a:picLocks noChangeAspect="1"/>
          </p:cNvPicPr>
          <p:nvPr/>
        </p:nvPicPr>
        <p:blipFill>
          <a:blip r:embed="rId6"/>
          <a:stretch>
            <a:fillRect/>
          </a:stretch>
        </p:blipFill>
        <p:spPr>
          <a:xfrm>
            <a:off x="730995" y="3534403"/>
            <a:ext cx="5272264" cy="1351633"/>
          </a:xfrm>
          <a:prstGeom prst="rect">
            <a:avLst/>
          </a:prstGeom>
        </p:spPr>
      </p:pic>
    </p:spTree>
    <p:extLst>
      <p:ext uri="{BB962C8B-B14F-4D97-AF65-F5344CB8AC3E}">
        <p14:creationId xmlns:p14="http://schemas.microsoft.com/office/powerpoint/2010/main" val="293930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519284" y="1808152"/>
            <a:ext cx="4511434"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システム日付の前日が初期値として表示されます。　　　</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　  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stretch>
            <a:fillRect/>
          </a:stretch>
        </p:blipFill>
        <p:spPr>
          <a:xfrm>
            <a:off x="7313457" y="3956746"/>
            <a:ext cx="4566864"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722298" y="4397434"/>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7900928" y="3581438"/>
            <a:ext cx="1680519" cy="16915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191892"/>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846136" y="2952747"/>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2308576" y="40586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15402" y="116738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9043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45468" y="287604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47" name="グループ化 46">
            <a:extLst>
              <a:ext uri="{FF2B5EF4-FFF2-40B4-BE49-F238E27FC236}">
                <a16:creationId xmlns:a16="http://schemas.microsoft.com/office/drawing/2014/main" id="{811FD415-2A91-09CB-48F8-B19D76ABB123}"/>
              </a:ext>
            </a:extLst>
          </p:cNvPr>
          <p:cNvGrpSpPr/>
          <p:nvPr/>
        </p:nvGrpSpPr>
        <p:grpSpPr>
          <a:xfrm>
            <a:off x="7299892" y="1628170"/>
            <a:ext cx="4563110" cy="1953268"/>
            <a:chOff x="7381811" y="1390316"/>
            <a:chExt cx="4563110" cy="1904187"/>
          </a:xfrm>
        </p:grpSpPr>
        <p:grpSp>
          <p:nvGrpSpPr>
            <p:cNvPr id="19" name="グループ化 18">
              <a:extLst>
                <a:ext uri="{FF2B5EF4-FFF2-40B4-BE49-F238E27FC236}">
                  <a16:creationId xmlns:a16="http://schemas.microsoft.com/office/drawing/2014/main" id="{719B0BEE-FD73-BE2F-1562-0F40016D8DBB}"/>
                </a:ext>
              </a:extLst>
            </p:cNvPr>
            <p:cNvGrpSpPr/>
            <p:nvPr/>
          </p:nvGrpSpPr>
          <p:grpSpPr>
            <a:xfrm>
              <a:off x="7381811" y="1390316"/>
              <a:ext cx="4563110" cy="1904187"/>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584185" y="1702587"/>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726917" y="2158854"/>
              <a:ext cx="1950418" cy="374898"/>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691489" y="2797503"/>
              <a:ext cx="1985846" cy="381708"/>
            </a:xfrm>
            <a:prstGeom prst="rect">
              <a:avLst/>
            </a:prstGeom>
          </p:spPr>
        </p:pic>
      </p:grpSp>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66636" y="3071627"/>
            <a:ext cx="2065066" cy="391547"/>
          </a:xfrm>
          <a:prstGeom prst="rect">
            <a:avLst/>
          </a:prstGeom>
        </p:spPr>
      </p:pic>
    </p:spTree>
    <p:extLst>
      <p:ext uri="{BB962C8B-B14F-4D97-AF65-F5344CB8AC3E}">
        <p14:creationId xmlns:p14="http://schemas.microsoft.com/office/powerpoint/2010/main" val="180162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839296" y="2966321"/>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2308576" y="4064506"/>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99892" y="1628170"/>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584185" y="1702587"/>
              <a:ext cx="276225" cy="219075"/>
            </a:xfrm>
            <a:prstGeom prst="rect">
              <a:avLst/>
            </a:prstGeom>
          </p:spPr>
        </p:pic>
      </p:gr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6"/>
          <a:stretch>
            <a:fillRect/>
          </a:stretch>
        </p:blipFill>
        <p:spPr>
          <a:xfrm>
            <a:off x="507545" y="1174074"/>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37138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2723393"/>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7"/>
          <a:stretch>
            <a:fillRect/>
          </a:stretch>
        </p:blipFill>
        <p:spPr>
          <a:xfrm>
            <a:off x="7317073" y="3963360"/>
            <a:ext cx="4547798" cy="2216874"/>
          </a:xfrm>
          <a:prstGeom prst="rect">
            <a:avLst/>
          </a:prstGeom>
        </p:spPr>
      </p:pic>
      <p:cxnSp>
        <p:nvCxnSpPr>
          <p:cNvPr id="35" name="直線コネクタ 34">
            <a:extLst>
              <a:ext uri="{FF2B5EF4-FFF2-40B4-BE49-F238E27FC236}">
                <a16:creationId xmlns:a16="http://schemas.microsoft.com/office/drawing/2014/main" id="{8E510FCA-44B1-8CA1-2C08-080F39495D5E}"/>
              </a:ext>
            </a:extLst>
          </p:cNvPr>
          <p:cNvCxnSpPr>
            <a:cxnSpLocks/>
            <a:stCxn id="32" idx="2"/>
            <a:endCxn id="24" idx="3"/>
          </p:cNvCxnSpPr>
          <p:nvPr/>
        </p:nvCxnSpPr>
        <p:spPr>
          <a:xfrm flipH="1">
            <a:off x="8015228" y="3581438"/>
            <a:ext cx="1566219" cy="17200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836598" y="4426009"/>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191892"/>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644999" y="2409713"/>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70731" y="3083338"/>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619574" y="3073082"/>
            <a:ext cx="1830173" cy="372165"/>
          </a:xfrm>
          <a:prstGeom prst="rect">
            <a:avLst/>
          </a:prstGeom>
        </p:spPr>
      </p:pic>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2101021" y="6065128"/>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2339606" y="50346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500144" y="1809749"/>
            <a:ext cx="4511434"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42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4" y="1694703"/>
            <a:ext cx="5439686"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3"/>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26485"/>
            <a:ext cx="2776573" cy="1334596"/>
          </a:xfrm>
          <a:prstGeom prst="rect">
            <a:avLst/>
          </a:prstGeom>
        </p:spPr>
      </p:pic>
      <p:pic>
        <p:nvPicPr>
          <p:cNvPr id="25" name="図 24">
            <a:extLst>
              <a:ext uri="{FF2B5EF4-FFF2-40B4-BE49-F238E27FC236}">
                <a16:creationId xmlns:a16="http://schemas.microsoft.com/office/drawing/2014/main" id="{224AC345-9E6A-A260-97A8-976DA7ABECCF}"/>
              </a:ext>
            </a:extLst>
          </p:cNvPr>
          <p:cNvPicPr>
            <a:picLocks noChangeAspect="1"/>
          </p:cNvPicPr>
          <p:nvPr/>
        </p:nvPicPr>
        <p:blipFill>
          <a:blip r:embed="rId6"/>
          <a:stretch>
            <a:fillRect/>
          </a:stretch>
        </p:blipFill>
        <p:spPr>
          <a:xfrm>
            <a:off x="4575862" y="1192622"/>
            <a:ext cx="1089008" cy="2199193"/>
          </a:xfrm>
          <a:prstGeom prst="rect">
            <a:avLst/>
          </a:prstGeom>
        </p:spPr>
      </p:pic>
    </p:spTree>
    <p:extLst>
      <p:ext uri="{BB962C8B-B14F-4D97-AF65-F5344CB8AC3E}">
        <p14:creationId xmlns:p14="http://schemas.microsoft.com/office/powerpoint/2010/main" val="42695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stretch>
            <a:fillRect/>
          </a:stretch>
        </p:blipFill>
        <p:spPr>
          <a:xfrm>
            <a:off x="524123" y="3265912"/>
            <a:ext cx="6771844"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33728</TotalTime>
  <Words>14883</Words>
  <Application>Microsoft Office PowerPoint</Application>
  <PresentationFormat>ワイド画面</PresentationFormat>
  <Paragraphs>1836</Paragraphs>
  <Slides>69</Slides>
  <Notes>66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69</vt:i4>
      </vt:variant>
    </vt:vector>
  </HeadingPairs>
  <TitlesOfParts>
    <vt:vector size="80"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33</cp:revision>
  <dcterms:created xsi:type="dcterms:W3CDTF">2022-08-02T08:12:52Z</dcterms:created>
  <dcterms:modified xsi:type="dcterms:W3CDTF">2024-03-28T02:16:48Z</dcterms:modified>
</cp:coreProperties>
</file>