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1"/>
  </p:notesMasterIdLst>
  <p:handoutMasterIdLst>
    <p:handoutMasterId r:id="rId42"/>
  </p:handoutMasterIdLst>
  <p:sldIdLst>
    <p:sldId id="290" r:id="rId2"/>
    <p:sldId id="286" r:id="rId3"/>
    <p:sldId id="318" r:id="rId4"/>
    <p:sldId id="291" r:id="rId5"/>
    <p:sldId id="270" r:id="rId6"/>
    <p:sldId id="297" r:id="rId7"/>
    <p:sldId id="276" r:id="rId8"/>
    <p:sldId id="257" r:id="rId9"/>
    <p:sldId id="259" r:id="rId10"/>
    <p:sldId id="301" r:id="rId11"/>
    <p:sldId id="293" r:id="rId12"/>
    <p:sldId id="260" r:id="rId13"/>
    <p:sldId id="303" r:id="rId14"/>
    <p:sldId id="295" r:id="rId15"/>
    <p:sldId id="296" r:id="rId16"/>
    <p:sldId id="262" r:id="rId17"/>
    <p:sldId id="298" r:id="rId18"/>
    <p:sldId id="299" r:id="rId19"/>
    <p:sldId id="263" r:id="rId20"/>
    <p:sldId id="300" r:id="rId21"/>
    <p:sldId id="264" r:id="rId22"/>
    <p:sldId id="265" r:id="rId23"/>
    <p:sldId id="266" r:id="rId24"/>
    <p:sldId id="267" r:id="rId25"/>
    <p:sldId id="272" r:id="rId26"/>
    <p:sldId id="269" r:id="rId27"/>
    <p:sldId id="304" r:id="rId28"/>
    <p:sldId id="317" r:id="rId29"/>
    <p:sldId id="279" r:id="rId30"/>
    <p:sldId id="292" r:id="rId31"/>
    <p:sldId id="294" r:id="rId32"/>
    <p:sldId id="281" r:id="rId33"/>
    <p:sldId id="302" r:id="rId34"/>
    <p:sldId id="314" r:id="rId35"/>
    <p:sldId id="315" r:id="rId36"/>
    <p:sldId id="316" r:id="rId37"/>
    <p:sldId id="311" r:id="rId38"/>
    <p:sldId id="312" r:id="rId39"/>
    <p:sldId id="313" r:id="rId40"/>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4BE"/>
    <a:srgbClr val="6FA8D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F85EA6-5618-455F-8982-066B87F85091}" v="1797" dt="2021-07-06T02:27:35.63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58" autoAdjust="0"/>
    <p:restoredTop sz="82241" autoAdjust="0"/>
  </p:normalViewPr>
  <p:slideViewPr>
    <p:cSldViewPr snapToGrid="0">
      <p:cViewPr varScale="1">
        <p:scale>
          <a:sx n="104" d="100"/>
          <a:sy n="104" d="100"/>
        </p:scale>
        <p:origin x="1320" y="108"/>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48"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2023/12/27</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12/27/2023</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smtClean="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smtClean="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smtClean="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smtClean="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smtClean="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smtClean="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smtClean="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smtClean="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smtClean="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r>
              <a:rPr kumimoji="1" lang="en-US" altLang="ja-JP" dirty="0">
                <a:latin typeface="Meiryo UI" panose="020B0604030504040204" pitchFamily="50" charset="-128"/>
                <a:ea typeface="Meiryo UI" panose="020B0604030504040204" pitchFamily="50" charset="-128"/>
              </a:rPr>
              <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r>
              <a:rPr kumimoji="1" lang="ja-JP" altLang="en-US" dirty="0" smtClean="0">
                <a:latin typeface="Meiryo UI" panose="020B0604030504040204" pitchFamily="50" charset="-128"/>
                <a:ea typeface="Meiryo UI" panose="020B0604030504040204" pitchFamily="50" charset="-128"/>
              </a:rPr>
              <a:t>。</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：提出設定］を押し、［提出設定］画面で以下の内容を設定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：提出設定］を押し、［提出設定］画面で以下の内容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休業連絡］画面</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出産報告］画面</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する際のメール文書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または</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休業連絡］画面で以下の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出生報告］画面で以下の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する際のメール文書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連絡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催促</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または</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差戻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使用する場合は、労務担当者側のメイン</a:t>
            </a:r>
            <a:r>
              <a:rPr lang="ja-JP" altLang="en-US" dirty="0"/>
              <a:t>メニュー右上の［セキュリティ］から、</a:t>
            </a:r>
            <a:r>
              <a:rPr lang="en-US" altLang="ja-JP" dirty="0"/>
              <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［ワークフロー］メニューで承認・閲覧経路を設定します。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○提出内容に不備があった際の差戻メール文書（ワークフローの承認・閲覧機能を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利用しない場合）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21979057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ワークフローで運用する場合は、労務担当者側のメイン</a:t>
            </a:r>
            <a:r>
              <a:rPr lang="ja-JP" altLang="en-US" dirty="0"/>
              <a:t>メニュー右上の</a:t>
            </a:r>
            <a:r>
              <a:rPr lang="en-US" altLang="ja-JP" dirty="0"/>
              <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［ワークフロー］メニューでワークフローを設定します。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の各メニューで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：提出設定］を押し、［提出設定］画面で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「ワークフローの承認・閲覧機能を利用する」にチェックを付けます。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その他の機能」の内容は、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機能です。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1080060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だけを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お知らせ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］メニューまたは</a:t>
            </a:r>
            <a:endParaRPr lang="en-US" altLang="ja-JP" sz="1200"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［社内通知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アンケート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］メニューから、社員に対しての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お知らせやアンケートを登録できます。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16913625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社内規程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社員に対して社内規程文書のファイルを公開できます。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公開する社員の雇用区分や所属、役職を指定できます。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　 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［運用設定］メニュー</a:t>
            </a:r>
            <a:endParaRPr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　 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［手続］ページで「使用区分や手続名を設定する」をクリックします。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③［身上異動手続］ページで社員情報変更</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もご利用の場合は、［総務手続］ページで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総務申請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r>
              <a:rPr lang="en-US" altLang="ja-JP" dirty="0"/>
              <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2023/12/27</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5.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4.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0.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3.jp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5.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44.jpeg"/><Relationship Id="rId7"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45.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52.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53.jpeg"/><Relationship Id="rId7" Type="http://schemas.openxmlformats.org/officeDocument/2006/relationships/image" Target="../media/image55.jpe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54.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pic>
        <p:nvPicPr>
          <p:cNvPr id="7" name="図 6">
            <a:extLst>
              <a:ext uri="{FF2B5EF4-FFF2-40B4-BE49-F238E27FC236}">
                <a16:creationId xmlns:a16="http://schemas.microsoft.com/office/drawing/2014/main" id="{BC60FD8F-894E-4217-8016-700BD4D15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335" y="551726"/>
            <a:ext cx="4780054" cy="3478408"/>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49736" y="6180668"/>
            <a:ext cx="2493433" cy="322584"/>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smtClean="0">
                <a:latin typeface="Meiryo UI" panose="020B0604030504040204" pitchFamily="50" charset="-128"/>
                <a:ea typeface="Meiryo UI" panose="020B0604030504040204" pitchFamily="50" charset="-128"/>
              </a:rPr>
              <a:t>2024/1/17</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74534B-7EF9-B41E-50CC-749DDC99E4F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C2578A9-C839-8B2A-32D4-B49139D56DB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9111" y="1386093"/>
            <a:ext cx="3589020" cy="4198620"/>
          </a:xfrm>
          <a:prstGeom prst="rect">
            <a:avLst/>
          </a:prstGeom>
          <a:ln>
            <a:solidFill>
              <a:schemeClr val="tx1"/>
            </a:solidFill>
          </a:ln>
        </p:spPr>
      </p:pic>
      <p:sp>
        <p:nvSpPr>
          <p:cNvPr id="8" name="四角形: 角を丸くする 7">
            <a:extLst>
              <a:ext uri="{FF2B5EF4-FFF2-40B4-BE49-F238E27FC236}">
                <a16:creationId xmlns:a16="http://schemas.microsoft.com/office/drawing/2014/main" id="{9B5FA96E-B1FA-49A1-A3FC-F87F1E42F782}"/>
              </a:ext>
            </a:extLst>
          </p:cNvPr>
          <p:cNvSpPr/>
          <p:nvPr/>
        </p:nvSpPr>
        <p:spPr>
          <a:xfrm>
            <a:off x="2458567" y="1838979"/>
            <a:ext cx="1839564" cy="374573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1" name="四角形: 角を丸くする 20">
            <a:extLst>
              <a:ext uri="{FF2B5EF4-FFF2-40B4-BE49-F238E27FC236}">
                <a16:creationId xmlns:a16="http://schemas.microsoft.com/office/drawing/2014/main" id="{02A6F533-E929-4886-A1AD-B266015B7C22}"/>
              </a:ext>
            </a:extLst>
          </p:cNvPr>
          <p:cNvSpPr/>
          <p:nvPr/>
        </p:nvSpPr>
        <p:spPr>
          <a:xfrm>
            <a:off x="711093" y="1990035"/>
            <a:ext cx="1723621"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106084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5"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8" name="図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6"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7"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152BAC36-E3AE-538D-1E74-41E975FFE35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B7E67CD-2A19-C7F0-F6E3-F9B7087475D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9BAC2090-A972-67B9-5989-B5B59BB88CA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FCC50B93-0339-5BEA-C2C5-E7AF8A7C9B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1148"/>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4692"/>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EBABF62-6FCB-9313-4293-E1E20CFC4E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70F205-44A8-8526-EC88-B17F4D8BEFB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69949749-FDDC-71CE-9BC6-D1C460978EB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F7609D5-10D5-23DD-2B6C-0868544FBBD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6FF5B0FC-469E-6C91-F5A8-A430C77985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058F4CB-EC82-BFEB-1E0F-18E29D9AF72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1" y="2061864"/>
            <a:ext cx="4876190" cy="3619048"/>
          </a:xfrm>
          <a:prstGeom prst="rect">
            <a:avLst/>
          </a:prstGeom>
          <a:ln>
            <a:solidFill>
              <a:schemeClr val="tx1"/>
            </a:solidFill>
          </a:ln>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172" y="3437465"/>
            <a:ext cx="2714286" cy="1571429"/>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1</a:t>
            </a:fld>
            <a:endParaRPr kumimoji="1" lang="ja-JP" altLang="en-US" sz="1200" b="0" dirty="0">
              <a:latin typeface="Meiryo UI" panose="020B0604030504040204" pitchFamily="50" charset="-128"/>
              <a:ea typeface="Meiryo UI" panose="020B0604030504040204" pitchFamily="50" charset="-128"/>
            </a:endParaRPr>
          </a:p>
        </p:txBody>
      </p:sp>
      <p:sp>
        <p:nvSpPr>
          <p:cNvPr id="14"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smtClean="0">
                <a:latin typeface="Meiryo UI" panose="020B0604030504040204" pitchFamily="50" charset="-128"/>
                <a:ea typeface="Meiryo UI" panose="020B0604030504040204" pitchFamily="50" charset="-128"/>
              </a:rPr>
              <a:t>改訂内容</a:t>
            </a:r>
            <a:endParaRPr lang="ja-JP" altLang="en-US" sz="2800" b="1" dirty="0">
              <a:latin typeface="Meiryo UI" panose="020B0604030504040204" pitchFamily="50" charset="-128"/>
              <a:ea typeface="Meiryo UI" panose="020B0604030504040204" pitchFamily="50" charset="-128"/>
            </a:endParaRPr>
          </a:p>
        </p:txBody>
      </p:sp>
      <p:graphicFrame>
        <p:nvGraphicFramePr>
          <p:cNvPr id="15" name="表 14"/>
          <p:cNvGraphicFramePr>
            <a:graphicFrameLocks noGrp="1"/>
          </p:cNvGraphicFramePr>
          <p:nvPr>
            <p:extLst>
              <p:ext uri="{D42A27DB-BD31-4B8C-83A1-F6EECF244321}">
                <p14:modId xmlns:p14="http://schemas.microsoft.com/office/powerpoint/2010/main" val="4091310517"/>
              </p:ext>
            </p:extLst>
          </p:nvPr>
        </p:nvGraphicFramePr>
        <p:xfrm>
          <a:off x="574543" y="706229"/>
          <a:ext cx="10594328" cy="105344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Ver.231226</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00055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smtClean="0">
                          <a:latin typeface="メイリオ" panose="020B0604030504040204" pitchFamily="50" charset="-128"/>
                          <a:ea typeface="メイリオ" panose="020B0604030504040204" pitchFamily="50" charset="-128"/>
                        </a:rPr>
                        <a:t>P11</a:t>
                      </a:r>
                      <a:r>
                        <a:rPr kumimoji="1" lang="ja-JP" altLang="en-US" sz="1800" baseline="-25000" dirty="0" smtClean="0">
                          <a:latin typeface="メイリオ" panose="020B0604030504040204" pitchFamily="50" charset="-128"/>
                          <a:ea typeface="メイリオ" panose="020B0604030504040204" pitchFamily="50" charset="-128"/>
                        </a:rPr>
                        <a:t>・</a:t>
                      </a:r>
                      <a:r>
                        <a:rPr kumimoji="1" lang="en-US" altLang="ja-JP" sz="1800" baseline="-25000" dirty="0" smtClean="0">
                          <a:latin typeface="メイリオ" panose="020B0604030504040204" pitchFamily="50" charset="-128"/>
                          <a:ea typeface="メイリオ" panose="020B0604030504040204" pitchFamily="50" charset="-128"/>
                        </a:rPr>
                        <a:t>P30</a:t>
                      </a:r>
                      <a:r>
                        <a:rPr kumimoji="1" lang="ja-JP" altLang="en-US" sz="1800" baseline="-25000" dirty="0" smtClean="0">
                          <a:latin typeface="メイリオ" panose="020B0604030504040204" pitchFamily="50" charset="-128"/>
                          <a:ea typeface="メイリオ" panose="020B0604030504040204" pitchFamily="50" charset="-128"/>
                        </a:rPr>
                        <a:t>・</a:t>
                      </a:r>
                      <a:r>
                        <a:rPr kumimoji="1" lang="en-US" altLang="ja-JP" sz="1800" baseline="-25000" dirty="0" smtClean="0">
                          <a:latin typeface="メイリオ" panose="020B0604030504040204" pitchFamily="50" charset="-128"/>
                          <a:ea typeface="メイリオ" panose="020B0604030504040204" pitchFamily="50" charset="-128"/>
                        </a:rPr>
                        <a:t>P34</a:t>
                      </a:r>
                      <a:endParaRPr kumimoji="1" lang="en-US" altLang="ja-JP" sz="1800" baseline="-250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661427405"/>
                  </a:ext>
                </a:extLst>
              </a:tr>
            </a:tbl>
          </a:graphicData>
        </a:graphic>
      </p:graphicFrame>
    </p:spTree>
    <p:extLst>
      <p:ext uri="{BB962C8B-B14F-4D97-AF65-F5344CB8AC3E}">
        <p14:creationId xmlns:p14="http://schemas.microsoft.com/office/powerpoint/2010/main" val="2176780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4B839F17-F35C-F880-46A0-5738EAEC577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5879CAD4-9577-E2FE-D661-B89094F14AC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8C2EF66-6EAF-E373-7909-C17C7F2216A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28C1509-2C44-5AD3-1922-26DD8DEF5E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AA131A-45F0-F1D8-7FAC-9575B4C864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9D3D579-BB26-6417-9861-F72570255F4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en-US" altLang="ja-JP" sz="1600" b="1" dirty="0">
                <a:solidFill>
                  <a:schemeClr val="tx1"/>
                </a:solidFill>
                <a:latin typeface="Meiryo UI" panose="020B0604030504040204" pitchFamily="34" charset="-128"/>
                <a:ea typeface="Meiryo UI" panose="020B0604030504040204" pitchFamily="34" charset="-128"/>
              </a:rPr>
              <a:t/>
            </a:r>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87B39DE0-6F9B-FABF-8CF4-98C0349E179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77C92FE1-3E92-E6DE-C262-824D6C90A0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90F03AF-9361-138B-EC94-9E40B8C5A8C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86A4CA3-67F1-EC98-F875-938AEA5F99F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EDD7E03-93DA-3511-174D-4962C47A10A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D25284F-8B71-D488-2DCD-FDDBDB96238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43198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FE1EE4D1-5151-4D7D-A780-90404C52148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21A8B5-E03B-AEFB-B90F-71D1A4B72E6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CE98B62A-85F8-86CE-E71B-F6C5F5BADA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1493" y="3595231"/>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1376004"/>
            <a:ext cx="4097468" cy="2033950"/>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1945727"/>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4567" y="2578206"/>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37" y="3191929"/>
            <a:ext cx="4124092" cy="3234278"/>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AFB3DBE6-D0E2-B103-9205-C8BA12FDD99E}"/>
              </a:ext>
            </a:extLst>
          </p:cNvPr>
          <p:cNvSpPr txBox="1"/>
          <p:nvPr/>
        </p:nvSpPr>
        <p:spPr>
          <a:xfrm>
            <a:off x="6790265" y="4235078"/>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6260DF68-93AE-8B4F-87EB-FED192658508}"/>
              </a:ext>
            </a:extLst>
          </p:cNvPr>
          <p:cNvSpPr txBox="1"/>
          <p:nvPr/>
        </p:nvSpPr>
        <p:spPr>
          <a:xfrm>
            <a:off x="6798210" y="4918160"/>
            <a:ext cx="4792965" cy="1233731"/>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61726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F97BEF68-4694-FC69-2A26-274F2032B5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2FAEA706-95D2-A9CE-CE89-2268474A6D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33BDBA86-2F5B-9DDC-1F0F-CF832892493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439D89-19AF-A283-BB88-0B214301BF7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8663" y="1371570"/>
            <a:ext cx="4476750" cy="2847975"/>
          </a:xfrm>
          <a:prstGeom prst="rect">
            <a:avLst/>
          </a:prstGeom>
          <a:ln>
            <a:solidFill>
              <a:schemeClr val="tx1"/>
            </a:solidFill>
          </a:ln>
        </p:spPr>
      </p:pic>
      <p:sp>
        <p:nvSpPr>
          <p:cNvPr id="21" name="四角形: 角を丸くする 20">
            <a:extLst>
              <a:ext uri="{FF2B5EF4-FFF2-40B4-BE49-F238E27FC236}">
                <a16:creationId xmlns:a16="http://schemas.microsoft.com/office/drawing/2014/main" id="{01B005A7-7E45-422C-9FCE-5A0E683C888D}"/>
              </a:ext>
            </a:extLst>
          </p:cNvPr>
          <p:cNvSpPr/>
          <p:nvPr/>
        </p:nvSpPr>
        <p:spPr>
          <a:xfrm>
            <a:off x="579183" y="2543467"/>
            <a:ext cx="2238979" cy="40186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四角形: 角を丸くする 7">
            <a:extLst>
              <a:ext uri="{FF2B5EF4-FFF2-40B4-BE49-F238E27FC236}">
                <a16:creationId xmlns:a16="http://schemas.microsoft.com/office/drawing/2014/main" id="{9B5FA96E-B1FA-49A1-A3FC-F87F1E42F782}"/>
              </a:ext>
            </a:extLst>
          </p:cNvPr>
          <p:cNvSpPr/>
          <p:nvPr/>
        </p:nvSpPr>
        <p:spPr>
          <a:xfrm>
            <a:off x="2823691" y="1976121"/>
            <a:ext cx="2252097" cy="27308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8312632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BE91D8FA-A4A6-ED8D-6F14-0EBC32928A3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ABDD888-3172-BE18-3D33-47ABA00AFDC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53FDF1C-F062-99F8-B2FD-C71E9CE782B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BD53F01-D2B1-E02A-CA79-3BCACDC891E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50238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E14AC4EC-4763-4BAE-9CC8-B48ACBB8DB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15" name="テキスト ボックス 14">
            <a:extLst>
              <a:ext uri="{FF2B5EF4-FFF2-40B4-BE49-F238E27FC236}">
                <a16:creationId xmlns:a16="http://schemas.microsoft.com/office/drawing/2014/main" id="{0BB520E7-8648-4DB5-A67B-5A3525B462AB}"/>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smtClean="0">
                <a:solidFill>
                  <a:schemeClr val="tx1">
                    <a:lumMod val="95000"/>
                    <a:lumOff val="5000"/>
                  </a:schemeClr>
                </a:solidFill>
                <a:latin typeface="Meiryo UI" panose="020B0604030504040204" pitchFamily="34" charset="-128"/>
                <a:ea typeface="Meiryo UI" panose="020B0604030504040204" pitchFamily="34" charset="-128"/>
              </a:rPr>
              <a:t>アンケート</a:t>
            </a:r>
            <a:endParaRPr kumimoji="1" lang="ja-JP" altLang="en-US"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4" name="テキスト ボックス 23">
            <a:extLst>
              <a:ext uri="{FF2B5EF4-FFF2-40B4-BE49-F238E27FC236}">
                <a16:creationId xmlns:a16="http://schemas.microsoft.com/office/drawing/2014/main" id="{C4D047A3-A88A-48FA-B9F1-BB4BD54F1085}"/>
              </a:ext>
            </a:extLst>
          </p:cNvPr>
          <p:cNvSpPr txBox="1"/>
          <p:nvPr/>
        </p:nvSpPr>
        <p:spPr>
          <a:xfrm>
            <a:off x="10617415" y="3569099"/>
            <a:ext cx="1127463" cy="398374"/>
          </a:xfrm>
          <a:prstGeom prst="rect">
            <a:avLst/>
          </a:prstGeom>
          <a:noFill/>
        </p:spPr>
        <p:txBody>
          <a:bodyPr wrap="square" tIns="36000" rtlCol="0">
            <a:spAutoFit/>
          </a:bodyPr>
          <a:lstStyle/>
          <a:p>
            <a:pPr algn="l">
              <a:lnSpc>
                <a:spcPct val="130000"/>
              </a:lnSpc>
            </a:pPr>
            <a:r>
              <a:rPr kumimoji="1" lang="ja-JP" altLang="en-US" dirty="0" smtClean="0">
                <a:solidFill>
                  <a:schemeClr val="tx1">
                    <a:lumMod val="95000"/>
                    <a:lumOff val="5000"/>
                  </a:schemeClr>
                </a:solidFill>
                <a:latin typeface="Meiryo UI" panose="020B0604030504040204" pitchFamily="34" charset="-128"/>
                <a:ea typeface="Meiryo UI" panose="020B0604030504040204" pitchFamily="34" charset="-128"/>
              </a:rPr>
              <a:t>お知らせ</a:t>
            </a:r>
            <a:endParaRPr kumimoji="1" lang="ja-JP" altLang="en-US"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082B5380-4ABD-6EA1-24EA-EF05954CA8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578" y="2049045"/>
            <a:ext cx="4991100" cy="2948940"/>
          </a:xfrm>
          <a:prstGeom prst="rect">
            <a:avLst/>
          </a:prstGeom>
          <a:ln>
            <a:solidFill>
              <a:schemeClr val="tx1"/>
            </a:solidFill>
          </a:ln>
        </p:spPr>
      </p:pic>
      <p:sp>
        <p:nvSpPr>
          <p:cNvPr id="20" name="四角形: 角を丸くする 19">
            <a:extLst>
              <a:ext uri="{FF2B5EF4-FFF2-40B4-BE49-F238E27FC236}">
                <a16:creationId xmlns:a16="http://schemas.microsoft.com/office/drawing/2014/main" id="{90909B9A-2D2F-4746-9416-DC7EE40E0E66}"/>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6" name="矢印: 右 25">
            <a:extLst>
              <a:ext uri="{FF2B5EF4-FFF2-40B4-BE49-F238E27FC236}">
                <a16:creationId xmlns:a16="http://schemas.microsoft.com/office/drawing/2014/main" id="{357FEEEC-5099-4CE7-83DD-2D7B641D316E}"/>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5" name="矢印: 右 24">
            <a:extLst>
              <a:ext uri="{FF2B5EF4-FFF2-40B4-BE49-F238E27FC236}">
                <a16:creationId xmlns:a16="http://schemas.microsoft.com/office/drawing/2014/main" id="{68D39F42-B527-424C-9ED5-34928C6C9239}"/>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8" name="図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34158649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9314"/>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23792"/>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7 - 1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で申請できる内容を確認しましょう。</a:t>
            </a:r>
          </a:p>
        </p:txBody>
      </p:sp>
      <p:sp>
        <p:nvSpPr>
          <p:cNvPr id="2" name="フッター プレースホルダー 3">
            <a:extLst>
              <a:ext uri="{FF2B5EF4-FFF2-40B4-BE49-F238E27FC236}">
                <a16:creationId xmlns:a16="http://schemas.microsoft.com/office/drawing/2014/main" id="{C4B3B630-9AC4-1476-02F3-EF524DC6F0C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DA6F45A-8093-3B25-05C3-CE11C0670AB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877294415"/>
              </p:ext>
            </p:extLst>
          </p:nvPr>
        </p:nvGraphicFramePr>
        <p:xfrm>
          <a:off x="602235" y="1369158"/>
          <a:ext cx="10995247" cy="3822026"/>
        </p:xfrm>
        <a:graphic>
          <a:graphicData uri="http://schemas.openxmlformats.org/drawingml/2006/table">
            <a:tbl>
              <a:tblPr firstRow="1" bandRow="1">
                <a:tableStyleId>{5C22544A-7EE6-4342-B048-85BDC9FD1C3A}</a:tableStyleId>
              </a:tblPr>
              <a:tblGrid>
                <a:gridCol w="2740811">
                  <a:extLst>
                    <a:ext uri="{9D8B030D-6E8A-4147-A177-3AD203B41FA5}">
                      <a16:colId xmlns:a16="http://schemas.microsoft.com/office/drawing/2014/main" val="2764298941"/>
                    </a:ext>
                  </a:extLst>
                </a:gridCol>
                <a:gridCol w="8254436">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r>
                        <a:rPr kumimoji="1" lang="en-US" altLang="ja-JP" sz="2000" dirty="0">
                          <a:latin typeface="Meiryo UI" panose="020B0604030504040204" pitchFamily="50" charset="-128"/>
                          <a:ea typeface="Meiryo UI" panose="020B0604030504040204" pitchFamily="50" charset="-128"/>
                        </a:rPr>
                        <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50" y="696525"/>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429949647"/>
              </p:ext>
            </p:extLst>
          </p:nvPr>
        </p:nvGraphicFramePr>
        <p:xfrm>
          <a:off x="598376" y="1358863"/>
          <a:ext cx="10995247" cy="4430554"/>
        </p:xfrm>
        <a:graphic>
          <a:graphicData uri="http://schemas.openxmlformats.org/drawingml/2006/table">
            <a:tbl>
              <a:tblPr firstRow="1" bandRow="1">
                <a:tableStyleId>{5C22544A-7EE6-4342-B048-85BDC9FD1C3A}</a:tableStyleId>
              </a:tblPr>
              <a:tblGrid>
                <a:gridCol w="2733496">
                  <a:extLst>
                    <a:ext uri="{9D8B030D-6E8A-4147-A177-3AD203B41FA5}">
                      <a16:colId xmlns:a16="http://schemas.microsoft.com/office/drawing/2014/main" val="2764298941"/>
                    </a:ext>
                  </a:extLst>
                </a:gridCol>
                <a:gridCol w="8261751">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2738173305"/>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7684A980-0CB9-F5BC-EE39-3EBBC703E7E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180417C0-12AA-46A5-245B-DEE839EE91E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6CA131D-C788-D06D-AC41-D19803E11C0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ED1ACB-5858-5219-CC39-E056C0F5CC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F4BC0820-9276-D75F-96E9-B33B3AECC1AB}"/>
              </a:ext>
            </a:extLst>
          </p:cNvPr>
          <p:cNvSpPr/>
          <p:nvPr/>
        </p:nvSpPr>
        <p:spPr>
          <a:xfrm>
            <a:off x="5537428"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F9AF69-3FD4-929E-C579-5D3FAB3DC02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491F12-7248-1FC8-1C23-2F8F922839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6368</Words>
  <Application>Microsoft Office PowerPoint</Application>
  <PresentationFormat>ワイド画面</PresentationFormat>
  <Paragraphs>620</Paragraphs>
  <Slides>39</Slides>
  <Notes>39</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39</vt:i4>
      </vt:variant>
    </vt:vector>
  </HeadingPairs>
  <TitlesOfParts>
    <vt:vector size="49" baseType="lpstr">
      <vt:lpstr>Meiryo UI</vt:lpstr>
      <vt:lpstr>ＭＳ ゴシック</vt:lpstr>
      <vt:lpstr>メイリオ</vt:lpstr>
      <vt:lpstr>游ゴシック</vt:lpstr>
      <vt:lpstr>游ゴシック Light</vt:lpstr>
      <vt:lpstr>Arial</vt:lpstr>
      <vt:lpstr>Century Gothic</vt:lpstr>
      <vt:lpstr>Segoe UI</vt:lpstr>
      <vt:lpstr>Times New Roman</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2023-12-27T05:12:53Z</dcterms:modified>
</cp:coreProperties>
</file>