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1"/>
  </p:notesMasterIdLst>
  <p:handoutMasterIdLst>
    <p:handoutMasterId r:id="rId42"/>
  </p:handoutMasterIdLst>
  <p:sldIdLst>
    <p:sldId id="290" r:id="rId2"/>
    <p:sldId id="286" r:id="rId3"/>
    <p:sldId id="318" r:id="rId4"/>
    <p:sldId id="291" r:id="rId5"/>
    <p:sldId id="270" r:id="rId6"/>
    <p:sldId id="297"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269" r:id="rId27"/>
    <p:sldId id="304" r:id="rId28"/>
    <p:sldId id="317" r:id="rId29"/>
    <p:sldId id="279" r:id="rId30"/>
    <p:sldId id="292" r:id="rId31"/>
    <p:sldId id="294" r:id="rId32"/>
    <p:sldId id="281" r:id="rId33"/>
    <p:sldId id="302" r:id="rId34"/>
    <p:sldId id="314" r:id="rId35"/>
    <p:sldId id="315" r:id="rId36"/>
    <p:sldId id="316" r:id="rId37"/>
    <p:sldId id="311" r:id="rId38"/>
    <p:sldId id="312" r:id="rId39"/>
    <p:sldId id="313" r:id="rId4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2241" autoAdjust="0"/>
  </p:normalViewPr>
  <p:slideViewPr>
    <p:cSldViewPr snapToGrid="0">
      <p:cViewPr varScale="1">
        <p:scale>
          <a:sx n="104" d="100"/>
          <a:sy n="104" d="100"/>
        </p:scale>
        <p:origin x="1320" y="10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2023/12/27</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12/27/2023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smtClean="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smtClean="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r>
              <a:rPr kumimoji="1" lang="ja-JP" altLang="en-US" dirty="0" smtClean="0">
                <a:latin typeface="Meiryo UI" panose="020B0604030504040204" pitchFamily="50" charset="-128"/>
                <a:ea typeface="Meiryo UI" panose="020B0604030504040204" pitchFamily="50" charset="-128"/>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出産報告］画面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出生報告］画面で以下の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219790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ワークフローで運用する場合は、労務担当者側のメイン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［ワークフロー］メニューでワークフローを設定します。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の各メニューで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「ワークフローの承認・閲覧機能を利用する」にチェックを付けます。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［運用設定］メニュー</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［手続］ページで「使用区分や手続名を設定する」をクリックします。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③［身上異動手続］ページで社員情報変更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もご利用の場合は、［総務手続］ページで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2023/12/27</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322584"/>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smtClean="0">
                <a:latin typeface="Meiryo UI" panose="020B0604030504040204" pitchFamily="50" charset="-128"/>
                <a:ea typeface="Meiryo UI" panose="020B0604030504040204" pitchFamily="50" charset="-128"/>
              </a:rPr>
              <a:t>2024/1/17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111" y="1386093"/>
            <a:ext cx="3589020" cy="4198620"/>
          </a:xfrm>
          <a:prstGeom prst="rect">
            <a:avLst/>
          </a:prstGeom>
          <a:ln>
            <a:solidFill>
              <a:schemeClr val="tx1"/>
            </a:solidFill>
          </a:ln>
        </p:spPr>
      </p:pic>
      <p:sp>
        <p:nvSpPr>
          <p:cNvPr id="8" name="四角形: 角を丸くする 7">
            <a:extLst>
              <a:ext uri="{FF2B5EF4-FFF2-40B4-BE49-F238E27FC236}">
                <a16:creationId xmlns:a16="http://schemas.microsoft.com/office/drawing/2014/main" id="{9B5FA96E-B1FA-49A1-A3FC-F87F1E42F782}"/>
              </a:ext>
            </a:extLst>
          </p:cNvPr>
          <p:cNvSpPr/>
          <p:nvPr/>
        </p:nvSpPr>
        <p:spPr>
          <a:xfrm>
            <a:off x="2458567" y="1838979"/>
            <a:ext cx="1839564" cy="374573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711093" y="1990035"/>
            <a:ext cx="1723621"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302150" y="104687"/>
            <a:ext cx="11473732" cy="59698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smtClean="0">
                <a:latin typeface="Meiryo UI" panose="020B0604030504040204" pitchFamily="50" charset="-128"/>
                <a:ea typeface="Meiryo UI" panose="020B0604030504040204" pitchFamily="50" charset="-128"/>
              </a:rPr>
              <a:t>改訂内容</a:t>
            </a:r>
            <a:endParaRPr lang="ja-JP" altLang="en-US" sz="2800" b="1"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091310517"/>
              </p:ext>
            </p:extLst>
          </p:nvPr>
        </p:nvGraphicFramePr>
        <p:xfrm>
          <a:off x="574543" y="706229"/>
          <a:ext cx="10594328" cy="105344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smtClean="0">
                          <a:latin typeface="メイリオ" panose="020B0604030504040204" pitchFamily="50" charset="-128"/>
                          <a:ea typeface="メイリオ" panose="020B0604030504040204" pitchFamily="50" charset="-128"/>
                        </a:rPr>
                        <a:t>P11</a:t>
                      </a:r>
                      <a:r>
                        <a:rPr kumimoji="1" lang="ja-JP" altLang="en-US" sz="1800" baseline="-25000" dirty="0" smtClean="0">
                          <a:latin typeface="メイリオ" panose="020B0604030504040204" pitchFamily="50" charset="-128"/>
                          <a:ea typeface="メイリオ" panose="020B0604030504040204" pitchFamily="50" charset="-128"/>
                        </a:rPr>
                        <a:t>・</a:t>
                      </a:r>
                      <a:r>
                        <a:rPr kumimoji="1" lang="en-US" altLang="ja-JP" sz="1800" baseline="-25000" dirty="0" smtClean="0">
                          <a:latin typeface="メイリオ" panose="020B0604030504040204" pitchFamily="50" charset="-128"/>
                          <a:ea typeface="メイリオ" panose="020B0604030504040204" pitchFamily="50" charset="-128"/>
                        </a:rPr>
                        <a:t>P30</a:t>
                      </a:r>
                      <a:r>
                        <a:rPr kumimoji="1" lang="ja-JP" altLang="en-US" sz="1800" baseline="-25000" dirty="0" smtClean="0">
                          <a:latin typeface="メイリオ" panose="020B0604030504040204" pitchFamily="50" charset="-128"/>
                          <a:ea typeface="メイリオ" panose="020B0604030504040204" pitchFamily="50" charset="-128"/>
                        </a:rPr>
                        <a:t>・</a:t>
                      </a:r>
                      <a:r>
                        <a:rPr kumimoji="1" lang="en-US" altLang="ja-JP" sz="1800" baseline="-25000" dirty="0" smtClean="0">
                          <a:latin typeface="メイリオ" panose="020B0604030504040204" pitchFamily="50" charset="-128"/>
                          <a:ea typeface="メイリオ" panose="020B0604030504040204" pitchFamily="50" charset="-128"/>
                        </a:rPr>
                        <a:t>P34</a:t>
                      </a:r>
                      <a:endParaRPr kumimoji="1" lang="en-US" altLang="ja-JP" sz="18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bl>
          </a:graphicData>
        </a:graphic>
      </p:graphicFrame>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en-US" altLang="ja-JP" sz="1600" b="1" dirty="0">
                <a:solidFill>
                  <a:schemeClr val="tx1"/>
                </a:solidFill>
                <a:latin typeface="Meiryo UI" panose="020B0604030504040204" pitchFamily="34" charset="-128"/>
                <a:ea typeface="Meiryo UI" panose="020B0604030504040204" pitchFamily="34" charset="-128"/>
              </a:rPr>
              <a:t/>
            </a:r>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7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63" y="1371570"/>
            <a:ext cx="4476750" cy="2847975"/>
          </a:xfrm>
          <a:prstGeom prst="rect">
            <a:avLst/>
          </a:prstGeom>
          <a:ln>
            <a:solidFill>
              <a:schemeClr val="tx1"/>
            </a:solidFill>
          </a:ln>
        </p:spPr>
      </p:pic>
      <p:sp>
        <p:nvSpPr>
          <p:cNvPr id="21" name="四角形: 角を丸くする 20">
            <a:extLst>
              <a:ext uri="{FF2B5EF4-FFF2-40B4-BE49-F238E27FC236}">
                <a16:creationId xmlns:a16="http://schemas.microsoft.com/office/drawing/2014/main" id="{01B005A7-7E45-422C-9FCE-5A0E683C888D}"/>
              </a:ext>
            </a:extLst>
          </p:cNvPr>
          <p:cNvSpPr/>
          <p:nvPr/>
        </p:nvSpPr>
        <p:spPr>
          <a:xfrm>
            <a:off x="579183" y="2543467"/>
            <a:ext cx="2238979" cy="40186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823691" y="1976121"/>
            <a:ext cx="2252097" cy="27308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126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862606" y="2293195"/>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78"/>
            <a:ext cx="1682853" cy="442617"/>
          </a:xfrm>
          <a:prstGeom prst="rect">
            <a:avLst/>
          </a:prstGeom>
          <a:noFill/>
        </p:spPr>
        <p:txBody>
          <a:bodyPr wrap="square" tIns="36000" rtlCol="0">
            <a:spAutoFit/>
          </a:bodyPr>
          <a:lstStyle/>
          <a:p>
            <a:pPr algn="l">
              <a:lnSpc>
                <a:spcPct val="130000"/>
              </a:lnSpc>
            </a:pPr>
            <a:r>
              <a:rPr kumimoji="1" lang="ja-JP" altLang="en-US" dirty="0" smtClean="0">
                <a:solidFill>
                  <a:schemeClr val="tx1">
                    <a:lumMod val="95000"/>
                    <a:lumOff val="5000"/>
                  </a:schemeClr>
                </a:solidFill>
                <a:latin typeface="Meiryo UI" panose="020B0604030504040204" pitchFamily="34" charset="-128"/>
                <a:ea typeface="Meiryo UI" panose="020B0604030504040204" pitchFamily="34" charset="-128"/>
              </a:rPr>
              <a:t>アンケート</a:t>
            </a:r>
            <a:endParaRPr kumimoji="1" lang="ja-JP" altLang="en-US"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10617415" y="3569099"/>
            <a:ext cx="1127463" cy="398374"/>
          </a:xfrm>
          <a:prstGeom prst="rect">
            <a:avLst/>
          </a:prstGeom>
          <a:noFill/>
        </p:spPr>
        <p:txBody>
          <a:bodyPr wrap="square" tIns="36000" rtlCol="0">
            <a:spAutoFit/>
          </a:bodyPr>
          <a:lstStyle/>
          <a:p>
            <a:pPr algn="l">
              <a:lnSpc>
                <a:spcPct val="130000"/>
              </a:lnSpc>
            </a:pPr>
            <a:r>
              <a:rPr kumimoji="1" lang="ja-JP" altLang="en-US" dirty="0" smtClean="0">
                <a:solidFill>
                  <a:schemeClr val="tx1">
                    <a:lumMod val="95000"/>
                    <a:lumOff val="5000"/>
                  </a:schemeClr>
                </a:solidFill>
                <a:latin typeface="Meiryo UI" panose="020B0604030504040204" pitchFamily="34" charset="-128"/>
                <a:ea typeface="Meiryo UI" panose="020B0604030504040204" pitchFamily="34" charset="-128"/>
              </a:rPr>
              <a:t>お知らせ</a:t>
            </a:r>
            <a:endParaRPr kumimoji="1" lang="ja-JP" altLang="en-US"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8" y="2049045"/>
            <a:ext cx="4991100" cy="2948940"/>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740400" y="3588814"/>
            <a:ext cx="4563120" cy="108906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908183" y="3303257"/>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909669" y="4127965"/>
            <a:ext cx="3552508"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33" y="3991033"/>
            <a:ext cx="3095625" cy="2305050"/>
          </a:xfrm>
          <a:prstGeom prst="rect">
            <a:avLst/>
          </a:prstGeom>
          <a:ln>
            <a:solidFill>
              <a:schemeClr val="tx1"/>
            </a:solidFill>
          </a:ln>
        </p:spPr>
      </p:pic>
    </p:spTree>
    <p:extLst>
      <p:ext uri="{BB962C8B-B14F-4D97-AF65-F5344CB8AC3E}">
        <p14:creationId xmlns:p14="http://schemas.microsoft.com/office/powerpoint/2010/main" val="341586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6368</Words>
  <Application>Microsoft Office PowerPoint</Application>
  <PresentationFormat>ワイド画面</PresentationFormat>
  <Paragraphs>620</Paragraphs>
  <Slides>39</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39</vt:i4>
      </vt:variant>
    </vt:vector>
  </HeadingPairs>
  <TitlesOfParts>
    <vt:vector size="49" baseType="lpstr">
      <vt:lpstr>Meiryo UI</vt:lpstr>
      <vt:lpstr>ＭＳ ゴシック</vt:lpstr>
      <vt:lpstr>メイリオ</vt:lpstr>
      <vt:lpstr>游ゴシック</vt:lpstr>
      <vt:lpstr>游ゴシック Light</vt:lpstr>
      <vt:lpstr>Arial</vt:lpstr>
      <vt:lpstr>Century Gothic</vt:lpstr>
      <vt:lpstr>Segoe UI</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2023-12-27T05:12:53Z</dcterms:modified>
</cp:coreProperties>
</file>