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3"/>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17" r:id="rId29"/>
    <p:sldId id="280" r:id="rId30"/>
    <p:sldId id="281" r:id="rId31"/>
    <p:sldId id="282" r:id="rId32"/>
    <p:sldId id="305" r:id="rId33"/>
    <p:sldId id="306" r:id="rId34"/>
    <p:sldId id="307" r:id="rId35"/>
    <p:sldId id="292" r:id="rId36"/>
    <p:sldId id="296" r:id="rId37"/>
    <p:sldId id="287" r:id="rId38"/>
    <p:sldId id="294" r:id="rId39"/>
    <p:sldId id="288" r:id="rId40"/>
    <p:sldId id="309" r:id="rId41"/>
    <p:sldId id="313" r:id="rId42"/>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1" autoAdjust="0"/>
    <p:restoredTop sz="96761" autoAdjust="0"/>
  </p:normalViewPr>
  <p:slideViewPr>
    <p:cSldViewPr snapToGrid="0">
      <p:cViewPr varScale="1">
        <p:scale>
          <a:sx n="120" d="100"/>
          <a:sy n="120" d="100"/>
        </p:scale>
        <p:origin x="606" y="96"/>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2023/12/1</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2023/12/1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2023/12/1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2023/12/1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2023/12/1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2023/12/1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2023/12/1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2023/12/1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0" name="Text Box 2"/>
          <p:cNvSpPr txBox="1">
            <a:spLocks noChangeArrowheads="1"/>
          </p:cNvSpPr>
          <p:nvPr/>
        </p:nvSpPr>
        <p:spPr bwMode="auto">
          <a:xfrm>
            <a:off x="4601154" y="603331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567277" y="1899987"/>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7453" y="2467950"/>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69361" y="4591017"/>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A3AE42C-71BD-A9DA-208B-0AFF157591D2}"/>
              </a:ext>
            </a:extLst>
          </p:cNvPr>
          <p:cNvPicPr>
            <a:picLocks noChangeAspect="1"/>
          </p:cNvPicPr>
          <p:nvPr/>
        </p:nvPicPr>
        <p:blipFill>
          <a:blip r:embed="rId3"/>
          <a:stretch>
            <a:fillRect/>
          </a:stretch>
        </p:blipFill>
        <p:spPr>
          <a:xfrm>
            <a:off x="657218" y="1161582"/>
            <a:ext cx="3545396" cy="5279327"/>
          </a:xfrm>
          <a:prstGeom prst="rect">
            <a:avLst/>
          </a:prstGeom>
          <a:ln>
            <a:solidFill>
              <a:schemeClr val="bg1">
                <a:lumMod val="85000"/>
              </a:schemeClr>
            </a:solidFill>
          </a:ln>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48520" y="4495979"/>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33297" y="2661719"/>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35116" y="5693283"/>
            <a:ext cx="3357050" cy="38258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092162" y="5622794"/>
            <a:ext cx="914403" cy="25771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467853" y="6162286"/>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057084" y="6264998"/>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FCCA0212-F1E0-1C93-D59F-E79E58EA865E}"/>
              </a:ext>
            </a:extLst>
          </p:cNvPr>
          <p:cNvPicPr>
            <a:picLocks noChangeAspect="1"/>
          </p:cNvPicPr>
          <p:nvPr/>
        </p:nvPicPr>
        <p:blipFill>
          <a:blip r:embed="rId3"/>
          <a:stretch>
            <a:fillRect/>
          </a:stretch>
        </p:blipFill>
        <p:spPr>
          <a:xfrm>
            <a:off x="723924" y="1298588"/>
            <a:ext cx="4390263" cy="5279708"/>
          </a:xfrm>
          <a:prstGeom prst="rect">
            <a:avLst/>
          </a:prstGeom>
          <a:ln>
            <a:solidFill>
              <a:schemeClr val="bg1">
                <a:lumMod val="85000"/>
              </a:schemeClr>
            </a:solidFill>
          </a:ln>
        </p:spPr>
      </p:pic>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349100" y="2348029"/>
            <a:ext cx="609875" cy="1596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39529" y="827006"/>
            <a:ext cx="45719" cy="31941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843907" y="5553081"/>
            <a:ext cx="3362325" cy="548951"/>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231557" y="5748365"/>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972447" y="6268483"/>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666188" y="6289629"/>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073726" y="2117842"/>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2" name="Text Box 33"/>
          <p:cNvSpPr txBox="1">
            <a:spLocks noChangeArrowheads="1"/>
          </p:cNvSpPr>
          <p:nvPr/>
        </p:nvSpPr>
        <p:spPr bwMode="auto">
          <a:xfrm>
            <a:off x="7541371"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69C8B120-8055-3414-0CF4-0D808B69B94E}"/>
              </a:ext>
            </a:extLst>
          </p:cNvPr>
          <p:cNvPicPr>
            <a:picLocks noChangeAspect="1"/>
          </p:cNvPicPr>
          <p:nvPr/>
        </p:nvPicPr>
        <p:blipFill>
          <a:blip r:embed="rId3"/>
          <a:stretch>
            <a:fillRect/>
          </a:stretch>
        </p:blipFill>
        <p:spPr>
          <a:xfrm>
            <a:off x="669865" y="1485074"/>
            <a:ext cx="3633978" cy="519036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9043" y="2465302"/>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78122" y="2269438"/>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25429" y="4273686"/>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94878" y="6158840"/>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37828" y="6388215"/>
            <a:ext cx="585617" cy="26006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23445" y="5353538"/>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87867" y="3455554"/>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2507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D715012-7F33-3838-015E-711426CEC9A9}"/>
              </a:ext>
            </a:extLst>
          </p:cNvPr>
          <p:cNvPicPr>
            <a:picLocks noChangeAspect="1"/>
          </p:cNvPicPr>
          <p:nvPr/>
        </p:nvPicPr>
        <p:blipFill>
          <a:blip r:embed="rId4"/>
          <a:stretch>
            <a:fillRect/>
          </a:stretch>
        </p:blipFill>
        <p:spPr>
          <a:xfrm>
            <a:off x="7622471" y="4415432"/>
            <a:ext cx="2043398" cy="1876211"/>
          </a:xfrm>
          <a:prstGeom prst="rect">
            <a:avLst/>
          </a:prstGeom>
        </p:spPr>
      </p:pic>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814878" y="5956300"/>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2BC76C63-8522-A740-40EE-66395AD8B7A5}"/>
              </a:ext>
            </a:extLst>
          </p:cNvPr>
          <p:cNvPicPr>
            <a:picLocks noChangeAspect="1"/>
          </p:cNvPicPr>
          <p:nvPr/>
        </p:nvPicPr>
        <p:blipFill>
          <a:blip r:embed="rId2"/>
          <a:stretch>
            <a:fillRect/>
          </a:stretch>
        </p:blipFill>
        <p:spPr>
          <a:xfrm>
            <a:off x="649915" y="1145030"/>
            <a:ext cx="4108037" cy="5693093"/>
          </a:xfrm>
          <a:prstGeom prst="rect">
            <a:avLst/>
          </a:prstGeom>
          <a:ln>
            <a:solidFill>
              <a:schemeClr val="bg1">
                <a:lumMod val="85000"/>
              </a:schemeClr>
            </a:solidFill>
          </a:ln>
        </p:spPr>
      </p:pic>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4056"/>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22709" y="228873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51396" y="235236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39982"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33246" y="5463046"/>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84C4B3B3-48FB-1858-32B2-EC7BCB16B941}"/>
              </a:ext>
            </a:extLst>
          </p:cNvPr>
          <p:cNvPicPr>
            <a:picLocks noChangeAspect="1"/>
          </p:cNvPicPr>
          <p:nvPr/>
        </p:nvPicPr>
        <p:blipFill>
          <a:blip r:embed="rId2"/>
          <a:stretch>
            <a:fillRect/>
          </a:stretch>
        </p:blipFill>
        <p:spPr>
          <a:xfrm>
            <a:off x="513340" y="1334863"/>
            <a:ext cx="4399026" cy="509130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66665" y="4874600"/>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82945" y="5019061"/>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40469" y="4825181"/>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a:extLst>
              <a:ext uri="{FF2B5EF4-FFF2-40B4-BE49-F238E27FC236}">
                <a16:creationId xmlns:a16="http://schemas.microsoft.com/office/drawing/2014/main" id="{D307EB2F-38F2-6289-C201-11C391276351}"/>
              </a:ext>
            </a:extLst>
          </p:cNvPr>
          <p:cNvPicPr>
            <a:picLocks noChangeAspect="1"/>
          </p:cNvPicPr>
          <p:nvPr/>
        </p:nvPicPr>
        <p:blipFill>
          <a:blip r:embed="rId2"/>
          <a:stretch>
            <a:fillRect/>
          </a:stretch>
        </p:blipFill>
        <p:spPr>
          <a:xfrm>
            <a:off x="652439" y="1363632"/>
            <a:ext cx="3924776" cy="4885468"/>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6518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6582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テキスト ボックス 2"/>
          <p:cNvSpPr txBox="1">
            <a:spLocks noChangeArrowheads="1"/>
          </p:cNvSpPr>
          <p:nvPr/>
        </p:nvSpPr>
        <p:spPr bwMode="auto">
          <a:xfrm>
            <a:off x="4928116"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6" name="図 5"/>
          <p:cNvPicPr>
            <a:picLocks noChangeAspect="1"/>
          </p:cNvPicPr>
          <p:nvPr/>
        </p:nvPicPr>
        <p:blipFill>
          <a:blip r:embed="rId2"/>
          <a:stretch>
            <a:fillRect/>
          </a:stretch>
        </p:blipFill>
        <p:spPr>
          <a:xfrm>
            <a:off x="665138" y="6379769"/>
            <a:ext cx="3997325" cy="375699"/>
          </a:xfrm>
          <a:prstGeom prst="rect">
            <a:avLst/>
          </a:prstGeom>
        </p:spPr>
      </p:pic>
      <p:pic>
        <p:nvPicPr>
          <p:cNvPr id="8" name="図 7"/>
          <p:cNvPicPr>
            <a:picLocks noChangeAspect="1"/>
          </p:cNvPicPr>
          <p:nvPr/>
        </p:nvPicPr>
        <p:blipFill>
          <a:blip r:embed="rId3"/>
          <a:stretch>
            <a:fillRect/>
          </a:stretch>
        </p:blipFill>
        <p:spPr>
          <a:xfrm>
            <a:off x="640862" y="6339571"/>
            <a:ext cx="4066051" cy="93759"/>
          </a:xfrm>
          <a:prstGeom prst="rect">
            <a:avLst/>
          </a:prstGeom>
        </p:spPr>
      </p:pic>
      <p:pic>
        <p:nvPicPr>
          <p:cNvPr id="11" name="図 10">
            <a:extLst>
              <a:ext uri="{FF2B5EF4-FFF2-40B4-BE49-F238E27FC236}">
                <a16:creationId xmlns:a16="http://schemas.microsoft.com/office/drawing/2014/main" id="{070323F5-0279-016F-FF26-6CD801963FC8}"/>
              </a:ext>
            </a:extLst>
          </p:cNvPr>
          <p:cNvPicPr>
            <a:picLocks noChangeAspect="1"/>
          </p:cNvPicPr>
          <p:nvPr/>
        </p:nvPicPr>
        <p:blipFill>
          <a:blip r:embed="rId4"/>
          <a:stretch>
            <a:fillRect/>
          </a:stretch>
        </p:blipFill>
        <p:spPr>
          <a:xfrm>
            <a:off x="532221" y="1120947"/>
            <a:ext cx="4116229" cy="5226177"/>
          </a:xfrm>
          <a:prstGeom prst="rect">
            <a:avLst/>
          </a:prstGeom>
          <a:ln>
            <a:solidFill>
              <a:schemeClr val="bg1">
                <a:lumMod val="85000"/>
              </a:schemeClr>
            </a:solidFill>
          </a:ln>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40714"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997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9" name="図 28">
            <a:extLst>
              <a:ext uri="{FF2B5EF4-FFF2-40B4-BE49-F238E27FC236}">
                <a16:creationId xmlns:a16="http://schemas.microsoft.com/office/drawing/2014/main" id="{F60449D1-028E-A7E8-5D21-F6194C3613ED}"/>
              </a:ext>
            </a:extLst>
          </p:cNvPr>
          <p:cNvPicPr>
            <a:picLocks noChangeAspect="1"/>
          </p:cNvPicPr>
          <p:nvPr/>
        </p:nvPicPr>
        <p:blipFill>
          <a:blip r:embed="rId5"/>
          <a:stretch>
            <a:fillRect/>
          </a:stretch>
        </p:blipFill>
        <p:spPr>
          <a:xfrm>
            <a:off x="5948711" y="2180157"/>
            <a:ext cx="2195132" cy="3619119"/>
          </a:xfrm>
          <a:prstGeom prst="rect">
            <a:avLst/>
          </a:prstGeom>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807835" y="5305673"/>
            <a:ext cx="476885" cy="15929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805796752"/>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Ver.230725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3</a:t>
                      </a:r>
                      <a:r>
                        <a:rPr kumimoji="1" lang="ja-JP" altLang="en-US" sz="1200" baseline="0" dirty="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6.</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P10〜P16</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P18</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P19</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P21</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P37</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4450983"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918209" y="56462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rgbClr val="000000"/>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pic>
        <p:nvPicPr>
          <p:cNvPr id="10" name="図 9">
            <a:extLst>
              <a:ext uri="{FF2B5EF4-FFF2-40B4-BE49-F238E27FC236}">
                <a16:creationId xmlns:a16="http://schemas.microsoft.com/office/drawing/2014/main" id="{84285A1C-F4B4-6B30-C0DF-599930E99547}"/>
              </a:ext>
            </a:extLst>
          </p:cNvPr>
          <p:cNvPicPr>
            <a:picLocks noChangeAspect="1"/>
          </p:cNvPicPr>
          <p:nvPr/>
        </p:nvPicPr>
        <p:blipFill>
          <a:blip r:embed="rId2"/>
          <a:stretch>
            <a:fillRect/>
          </a:stretch>
        </p:blipFill>
        <p:spPr>
          <a:xfrm>
            <a:off x="554413" y="1170888"/>
            <a:ext cx="4320540" cy="5319236"/>
          </a:xfrm>
          <a:prstGeom prst="rect">
            <a:avLst/>
          </a:prstGeom>
          <a:ln>
            <a:solidFill>
              <a:schemeClr val="bg1">
                <a:lumMod val="85000"/>
              </a:schemeClr>
            </a:solidFill>
          </a:ln>
        </p:spPr>
      </p:pic>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51969" y="578731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55428" y="614651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49007" y="5643756"/>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052" y="6183284"/>
            <a:ext cx="1697039"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608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47830E22-9109-53BD-7F6D-34287F5FAA51}"/>
              </a:ext>
            </a:extLst>
          </p:cNvPr>
          <p:cNvPicPr>
            <a:picLocks noChangeAspect="1"/>
          </p:cNvPicPr>
          <p:nvPr/>
        </p:nvPicPr>
        <p:blipFill>
          <a:blip r:embed="rId2"/>
          <a:stretch>
            <a:fillRect/>
          </a:stretch>
        </p:blipFill>
        <p:spPr>
          <a:xfrm>
            <a:off x="572173" y="1341161"/>
            <a:ext cx="3733324" cy="5423535"/>
          </a:xfrm>
          <a:prstGeom prst="rect">
            <a:avLst/>
          </a:prstGeom>
        </p:spPr>
      </p:pic>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152649" y="5933975"/>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569312" y="4590352"/>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5026484" y="2808437"/>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16" name="図 15">
            <a:extLst>
              <a:ext uri="{FF2B5EF4-FFF2-40B4-BE49-F238E27FC236}">
                <a16:creationId xmlns:a16="http://schemas.microsoft.com/office/drawing/2014/main" id="{11F0E08C-224E-C9E0-4411-7BE53BBD21C0}"/>
              </a:ext>
            </a:extLst>
          </p:cNvPr>
          <p:cNvPicPr>
            <a:picLocks noChangeAspect="1"/>
          </p:cNvPicPr>
          <p:nvPr/>
        </p:nvPicPr>
        <p:blipFill>
          <a:blip r:embed="rId3"/>
          <a:stretch>
            <a:fillRect/>
          </a:stretch>
        </p:blipFill>
        <p:spPr>
          <a:xfrm>
            <a:off x="5192308" y="3397079"/>
            <a:ext cx="4079435" cy="2779575"/>
          </a:xfrm>
          <a:prstGeom prst="rect">
            <a:avLst/>
          </a:prstGeom>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8" y="1192414"/>
            <a:ext cx="3567524" cy="4619428"/>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61C12-6FD2-4CC0-967B-67C4C3B42D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9085</TotalTime>
  <Words>5393</Words>
  <Application>Microsoft Office PowerPoint</Application>
  <PresentationFormat>ワイド画面</PresentationFormat>
  <Paragraphs>538</Paragraphs>
  <Slides>38</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38</vt:i4>
      </vt:variant>
    </vt:vector>
  </HeadingPairs>
  <TitlesOfParts>
    <vt:vector size="45"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居住開始年月日が「令和４年１月１日」以降の場合（1／3）</vt:lpstr>
      <vt:lpstr>［3］- 2. 給与所得者の（特定増改築等）住宅借入金等特別控除申告書を提出する 　　      　居住開始年月日が「令和４年１月１日」以降の場合（2／3）</vt:lpstr>
      <vt:lpstr>［3］- 2. 給与所得者の（特定増改築等）住宅借入金等特別控除申告書を提出する 　　      　居住開始年月日が「令和４年１月１日」以降の場合（3／3）</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下畑 衣里 (Shimohata Eri)</cp:lastModifiedBy>
  <cp:revision>1</cp:revision>
  <cp:lastPrinted>2023-07-04T11:05:23Z</cp:lastPrinted>
  <dcterms:created xsi:type="dcterms:W3CDTF">2022-08-02T08:12:52Z</dcterms:created>
  <dcterms:modified xsi:type="dcterms:W3CDTF">2023-12-01T03:59:01Z</dcterms:modified>
</cp:coreProperties>
</file>