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1"/>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346" r:id="rId41"/>
    <p:sldId id="367" r:id="rId42"/>
    <p:sldId id="345" r:id="rId43"/>
    <p:sldId id="347" r:id="rId44"/>
    <p:sldId id="368" r:id="rId45"/>
    <p:sldId id="369" r:id="rId46"/>
    <p:sldId id="370" r:id="rId47"/>
    <p:sldId id="348" r:id="rId48"/>
    <p:sldId id="432" r:id="rId49"/>
    <p:sldId id="350" r:id="rId50"/>
    <p:sldId id="351" r:id="rId51"/>
    <p:sldId id="353" r:id="rId52"/>
    <p:sldId id="352" r:id="rId53"/>
    <p:sldId id="354" r:id="rId54"/>
    <p:sldId id="355" r:id="rId55"/>
    <p:sldId id="356" r:id="rId56"/>
    <p:sldId id="357" r:id="rId57"/>
    <p:sldId id="428" r:id="rId58"/>
    <p:sldId id="427" r:id="rId59"/>
    <p:sldId id="433" r:id="rId60"/>
    <p:sldId id="430" r:id="rId61"/>
    <p:sldId id="393" r:id="rId62"/>
    <p:sldId id="394" r:id="rId63"/>
    <p:sldId id="395" r:id="rId64"/>
    <p:sldId id="396" r:id="rId65"/>
    <p:sldId id="436" r:id="rId66"/>
    <p:sldId id="397" r:id="rId67"/>
    <p:sldId id="437" r:id="rId68"/>
    <p:sldId id="422" r:id="rId69"/>
    <p:sldId id="421" r:id="rId7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6410" autoAdjust="0"/>
  </p:normalViewPr>
  <p:slideViewPr>
    <p:cSldViewPr snapToGrid="0">
      <p:cViewPr varScale="1">
        <p:scale>
          <a:sx n="122" d="100"/>
          <a:sy n="122" d="100"/>
        </p:scale>
        <p:origin x="462" y="10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2023/10/6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7.jpeg"/><Relationship Id="rId14" Type="http://schemas.openxmlformats.org/officeDocument/2006/relationships/image" Target="file:///C:\&#20316;&#26989;&#12501;&#12457;&#12523;&#12480;\&#24467;&#26989;&#21729;&#21521;&#12369;&#12510;&#12491;&#12517;&#12450;&#12523;\&#26368;&#26032;\BMP\home04.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21.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64.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7.jpeg"/><Relationship Id="rId5" Type="http://schemas.openxmlformats.org/officeDocument/2006/relationships/image" Target="../media/image33.png"/><Relationship Id="rId10" Type="http://schemas.openxmlformats.org/officeDocument/2006/relationships/image" Target="../media/image66.png"/><Relationship Id="rId4" Type="http://schemas.openxmlformats.org/officeDocument/2006/relationships/image" Target="../media/image32.pn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2.png"/><Relationship Id="rId7"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94.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9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jpg"/><Relationship Id="rId4" Type="http://schemas.openxmlformats.org/officeDocument/2006/relationships/image" Target="../media/image111.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4.png"/><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27.png"/><Relationship Id="rId5" Type="http://schemas.openxmlformats.org/officeDocument/2006/relationships/image" Target="../media/image32.png"/><Relationship Id="rId10"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125.png"/></Relationships>
</file>

<file path=ppt/slides/_rels/slide58.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png"/><Relationship Id="rId7" Type="http://schemas.openxmlformats.org/officeDocument/2006/relationships/image" Target="../media/image14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8.png"/><Relationship Id="rId9" Type="http://schemas.openxmlformats.org/officeDocument/2006/relationships/image" Target="../media/image147.png"/></Relationships>
</file>

<file path=ppt/slides/_rels/slide64.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9.png"/><Relationship Id="rId7" Type="http://schemas.openxmlformats.org/officeDocument/2006/relationships/image" Target="../media/image15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8.png"/><Relationship Id="rId10" Type="http://schemas.openxmlformats.org/officeDocument/2006/relationships/image" Target="../media/image155.png"/><Relationship Id="rId4" Type="http://schemas.openxmlformats.org/officeDocument/2006/relationships/image" Target="../media/image150.png"/><Relationship Id="rId9" Type="http://schemas.openxmlformats.org/officeDocument/2006/relationships/image" Target="../media/image154.png"/></Relationships>
</file>

<file path=ppt/slides/_rels/slide65.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6.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7"/>
          <a:stretch>
            <a:fillRect/>
          </a:stretch>
        </p:blipFill>
        <p:spPr>
          <a:xfrm>
            <a:off x="6202578" y="3358331"/>
            <a:ext cx="4341346"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06268287"/>
              </p:ext>
            </p:extLst>
          </p:nvPr>
        </p:nvGraphicFramePr>
        <p:xfrm>
          <a:off x="574542" y="904585"/>
          <a:ext cx="10594327" cy="410652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4">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475122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申請漏れに気付きやすくする機能についてガイドを追加、機能追加に伴う画面変更</a:t>
                      </a:r>
                    </a:p>
                  </a:txBody>
                  <a:tcPr anchor="ctr"/>
                </a:tc>
                <a:extLst>
                  <a:ext uri="{0D108BD9-81ED-4DB2-BD59-A6C34878D82A}">
                    <a16:rowId xmlns:a16="http://schemas.microsoft.com/office/drawing/2014/main" val="323414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「勤怠処理月や勤務日を指定して、未申請の社員を確認する」を新規追加</a:t>
                      </a:r>
                    </a:p>
                  </a:txBody>
                  <a:tcPr anchor="ctr"/>
                </a:tc>
                <a:extLst>
                  <a:ext uri="{0D108BD9-81ED-4DB2-BD59-A6C34878D82A}">
                    <a16:rowId xmlns:a16="http://schemas.microsoft.com/office/drawing/2014/main" val="1591836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「現時点の時間外労働状況を確認する」、「現時点の有休消化状況を確認する」を新規追加</a:t>
                      </a:r>
                    </a:p>
                  </a:txBody>
                  <a:tcPr anchor="ctr"/>
                </a:tc>
                <a:extLst>
                  <a:ext uri="{0D108BD9-81ED-4DB2-BD59-A6C34878D82A}">
                    <a16:rowId xmlns:a16="http://schemas.microsoft.com/office/drawing/2014/main" val="321544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「工数データに誤りや入力漏れがないかを社員別に確認する」、「工数データの合計をプロジェクト別に確認する」を新規追加</a:t>
                      </a:r>
                    </a:p>
                  </a:txBody>
                  <a:tcPr anchor="ctr"/>
                </a:tc>
                <a:extLst>
                  <a:ext uri="{0D108BD9-81ED-4DB2-BD59-A6C34878D82A}">
                    <a16:rowId xmlns:a16="http://schemas.microsoft.com/office/drawing/2014/main" val="486288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工数入力の警告表示の改善に伴うガイドの変更・画面変更</a:t>
                      </a:r>
                    </a:p>
                  </a:txBody>
                  <a:tcPr anchor="ctr"/>
                </a:tc>
                <a:extLst>
                  <a:ext uri="{0D108BD9-81ED-4DB2-BD59-A6C34878D82A}">
                    <a16:rowId xmlns:a16="http://schemas.microsoft.com/office/drawing/2014/main" val="8455232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Ver.230330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4676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［申請ガイド］メニューのガイドを新規追加</a:t>
                      </a:r>
                    </a:p>
                  </a:txBody>
                  <a:tcPr anchor="ctr"/>
                </a:tc>
                <a:extLst>
                  <a:ext uri="{0D108BD9-81ED-4DB2-BD59-A6C34878D82A}">
                    <a16:rowId xmlns:a16="http://schemas.microsoft.com/office/drawing/2014/main" val="302344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「「申請位置が選択されていません」と表示される場合」を新規追加</a:t>
                      </a:r>
                    </a:p>
                  </a:txBody>
                  <a:tcPr anchor="ctr"/>
                </a:tc>
                <a:extLst>
                  <a:ext uri="{0D108BD9-81ED-4DB2-BD59-A6C34878D82A}">
                    <a16:rowId xmlns:a16="http://schemas.microsoft.com/office/drawing/2014/main" val="3016587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工数管理 </a:t>
                      </a:r>
                      <a:r>
                        <a:rPr kumimoji="1" lang="en-US" altLang="ja-JP" sz="1800" baseline="-25000" dirty="0">
                          <a:latin typeface="メイリオ" panose="020B0604030504040204" pitchFamily="50" charset="-128"/>
                          <a:ea typeface="メイリオ" panose="020B0604030504040204" pitchFamily="50" charset="-128"/>
                        </a:rPr>
                        <a:t>for </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勤怠管理クラウド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のガイドを新規追加</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25655164"/>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stretch>
            <a:fillRect/>
          </a:stretch>
        </p:blipFill>
        <p:spPr>
          <a:xfrm>
            <a:off x="458311" y="1540605"/>
            <a:ext cx="6185218" cy="2577619"/>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stretch>
              <a:fillRect/>
            </a:stretch>
          </p:blipFill>
          <p:spPr>
            <a:xfrm>
              <a:off x="2431919" y="4684199"/>
              <a:ext cx="272098" cy="262381"/>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stretch>
              <a:fillRect/>
            </a:stretch>
          </p:blipFill>
          <p:spPr>
            <a:xfrm>
              <a:off x="2428982" y="4938147"/>
              <a:ext cx="281817" cy="262381"/>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stretch>
              <a:fillRect/>
            </a:stretch>
          </p:blipFill>
          <p:spPr>
            <a:xfrm>
              <a:off x="2441631" y="5450645"/>
              <a:ext cx="262381" cy="26238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stretch>
              <a:fillRect/>
            </a:stretch>
          </p:blipFill>
          <p:spPr>
            <a:xfrm>
              <a:off x="2440629" y="5196829"/>
              <a:ext cx="272098" cy="262381"/>
            </a:xfrm>
            <a:prstGeom prst="rect">
              <a:avLst/>
            </a:prstGeom>
          </p:spPr>
        </p:pic>
      </p:grpSp>
      <p:grpSp>
        <p:nvGrpSpPr>
          <p:cNvPr id="49" name="グループ化 48">
            <a:extLst>
              <a:ext uri="{FF2B5EF4-FFF2-40B4-BE49-F238E27FC236}">
                <a16:creationId xmlns:a16="http://schemas.microsoft.com/office/drawing/2014/main" id="{19565E26-0550-3EAE-5399-42392C55F6D0}"/>
              </a:ext>
            </a:extLst>
          </p:cNvPr>
          <p:cNvGrpSpPr/>
          <p:nvPr/>
        </p:nvGrpSpPr>
        <p:grpSpPr>
          <a:xfrm>
            <a:off x="3550920" y="1077227"/>
            <a:ext cx="7269480" cy="2396986"/>
            <a:chOff x="3550920" y="938558"/>
            <a:chExt cx="7269480" cy="2396986"/>
          </a:xfrm>
        </p:grpSpPr>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938558"/>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stretch>
              <a:fillRect/>
            </a:stretch>
          </p:blipFill>
          <p:spPr>
            <a:xfrm>
              <a:off x="3657071" y="2053352"/>
              <a:ext cx="3292579"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stretch>
              <a:fillRect/>
            </a:stretch>
          </p:blipFill>
          <p:spPr>
            <a:xfrm>
              <a:off x="6391454" y="1772955"/>
              <a:ext cx="381053" cy="238158"/>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stretch>
              <a:fillRect/>
            </a:stretch>
          </p:blipFill>
          <p:spPr>
            <a:xfrm>
              <a:off x="6468351" y="1061232"/>
              <a:ext cx="333422" cy="238158"/>
            </a:xfrm>
            <a:prstGeom prst="rect">
              <a:avLst/>
            </a:prstGeom>
          </p:spPr>
        </p:pic>
      </p:grpSp>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stretch>
            <a:fillRect/>
          </a:stretch>
        </p:blipFill>
        <p:spPr>
          <a:xfrm>
            <a:off x="10557652" y="4938393"/>
            <a:ext cx="240529" cy="231939"/>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stretch>
            <a:fillRect/>
          </a:stretch>
        </p:blipFill>
        <p:spPr>
          <a:xfrm>
            <a:off x="7922371" y="5405556"/>
            <a:ext cx="3873933" cy="843518"/>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stretch>
            <a:fillRect/>
          </a:stretch>
        </p:blipFill>
        <p:spPr>
          <a:xfrm>
            <a:off x="619768" y="1220917"/>
            <a:ext cx="7491090" cy="3754909"/>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stretch>
                <a:fillRect/>
              </a:stretch>
            </p:blipFill>
            <p:spPr>
              <a:xfrm>
                <a:off x="1046086" y="5110963"/>
                <a:ext cx="272098" cy="262381"/>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stretch>
                <a:fillRect/>
              </a:stretch>
            </p:blipFill>
            <p:spPr>
              <a:xfrm>
                <a:off x="1042318" y="5362419"/>
                <a:ext cx="281817" cy="262381"/>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stretch>
                <a:fillRect/>
              </a:stretch>
            </p:blipFill>
            <p:spPr>
              <a:xfrm>
                <a:off x="1063591" y="5887735"/>
                <a:ext cx="262381" cy="262381"/>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stretch>
                <a:fillRect/>
              </a:stretch>
            </p:blipFill>
            <p:spPr>
              <a:xfrm>
                <a:off x="1053969" y="5627513"/>
                <a:ext cx="272098" cy="262381"/>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4"/>
            <a:stretch>
              <a:fillRect/>
            </a:stretch>
          </p:blipFill>
          <p:spPr>
            <a:xfrm>
              <a:off x="10565531" y="4938393"/>
              <a:ext cx="240529" cy="231939"/>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0"/>
            <a:stretch>
              <a:fillRect/>
            </a:stretch>
          </p:blipFill>
          <p:spPr>
            <a:xfrm>
              <a:off x="7892129" y="5401308"/>
              <a:ext cx="3860307" cy="976767"/>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1"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a:stretch>
            <a:fillRect/>
          </a:stretch>
        </p:blipFill>
        <p:spPr>
          <a:xfrm>
            <a:off x="6922211" y="3526303"/>
            <a:ext cx="4765715" cy="2612782"/>
          </a:xfrm>
          <a:prstGeom prst="rect">
            <a:avLst/>
          </a:prstGeom>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64702" y="466268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3543" y="50724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594548" y="34165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305068" y="3677728"/>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stretch>
                <a:fillRect/>
              </a:stretch>
            </p:blipFill>
            <p:spPr>
              <a:xfrm>
                <a:off x="8508403" y="2393946"/>
                <a:ext cx="272098" cy="262381"/>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a:stretch>
            <a:fillRect/>
          </a:stretch>
        </p:blipFill>
        <p:spPr>
          <a:xfrm>
            <a:off x="7134930" y="3924679"/>
            <a:ext cx="4476436" cy="2499272"/>
          </a:xfrm>
          <a:prstGeom prst="rect">
            <a:avLst/>
          </a:prstGeom>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504620" y="4186865"/>
            <a:ext cx="10001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768759" y="4179308"/>
            <a:ext cx="84260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833279" y="341649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751408" y="527163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stretch>
                <a:fillRect/>
              </a:stretch>
            </p:blipFill>
            <p:spPr>
              <a:xfrm>
                <a:off x="8508403" y="2393946"/>
                <a:ext cx="272098" cy="262381"/>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stretch>
            <a:fillRect/>
          </a:stretch>
        </p:blipFill>
        <p:spPr>
          <a:xfrm>
            <a:off x="7335400" y="3985147"/>
            <a:ext cx="4617654" cy="2328645"/>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10140346" y="5040924"/>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C8519D76-1058-6572-513E-6EB4FBA3CF5B}"/>
              </a:ext>
            </a:extLst>
          </p:cNvPr>
          <p:cNvSpPr>
            <a:spLocks noChangeArrowheads="1"/>
          </p:cNvSpPr>
          <p:nvPr/>
        </p:nvSpPr>
        <p:spPr bwMode="auto">
          <a:xfrm>
            <a:off x="9667672" y="5341836"/>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5CC5508A-5443-958E-A30A-F9E7B2F6E47B}"/>
              </a:ext>
            </a:extLst>
          </p:cNvPr>
          <p:cNvSpPr>
            <a:spLocks noChangeArrowheads="1"/>
          </p:cNvSpPr>
          <p:nvPr/>
        </p:nvSpPr>
        <p:spPr bwMode="auto">
          <a:xfrm>
            <a:off x="10140782" y="5648761"/>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a:stretch>
            <a:fillRect/>
          </a:stretch>
        </p:blipFill>
        <p:spPr>
          <a:xfrm>
            <a:off x="2885460" y="2972484"/>
            <a:ext cx="3555979" cy="180484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89536"/>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310343"/>
            <a:ext cx="1253211" cy="13625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65196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stretch>
            <a:fillRect/>
          </a:stretch>
        </p:blipFill>
        <p:spPr>
          <a:xfrm>
            <a:off x="7330154" y="3992474"/>
            <a:ext cx="4639513" cy="2328644"/>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71515" y="474692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stretch>
                <a:fillRect/>
              </a:stretch>
            </p:blipFill>
            <p:spPr>
              <a:xfrm>
                <a:off x="6998634" y="1737931"/>
                <a:ext cx="272098" cy="262381"/>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stretch>
                <a:fillRect/>
              </a:stretch>
            </p:blipFill>
            <p:spPr>
              <a:xfrm>
                <a:off x="6986320" y="2228671"/>
                <a:ext cx="281817" cy="262381"/>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stretch>
                <a:fillRect/>
              </a:stretch>
            </p:blipFill>
            <p:spPr>
              <a:xfrm>
                <a:off x="6990502" y="3198370"/>
                <a:ext cx="262381" cy="262381"/>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stretch>
              <a:fillRect/>
            </a:stretch>
          </p:blipFill>
          <p:spPr>
            <a:xfrm>
              <a:off x="6997972" y="2715955"/>
              <a:ext cx="272098" cy="262381"/>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9028976" y="3860216"/>
            <a:ext cx="268006" cy="88670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32757"/>
            <a:ext cx="1333444" cy="9401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a:stretch>
            <a:fillRect/>
          </a:stretch>
        </p:blipFill>
        <p:spPr>
          <a:xfrm>
            <a:off x="2871659" y="2976003"/>
            <a:ext cx="3573594" cy="179751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8895" y="427776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pic>
        <p:nvPicPr>
          <p:cNvPr id="28" name="図 27">
            <a:extLst>
              <a:ext uri="{FF2B5EF4-FFF2-40B4-BE49-F238E27FC236}">
                <a16:creationId xmlns:a16="http://schemas.microsoft.com/office/drawing/2014/main" id="{5503111C-971F-1F0E-CEB9-B6A0AB919F91}"/>
              </a:ext>
            </a:extLst>
          </p:cNvPr>
          <p:cNvPicPr>
            <a:picLocks noChangeAspect="1"/>
          </p:cNvPicPr>
          <p:nvPr/>
        </p:nvPicPr>
        <p:blipFill>
          <a:blip r:embed="rId5"/>
          <a:stretch>
            <a:fillRect/>
          </a:stretch>
        </p:blipFill>
        <p:spPr>
          <a:xfrm>
            <a:off x="2500801" y="4181547"/>
            <a:ext cx="3150656" cy="149863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6"/>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4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188743" y="3861363"/>
            <a:ext cx="5764196" cy="21458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33" idx="3"/>
            <a:endCxn id="15" idx="1"/>
          </p:cNvCxnSpPr>
          <p:nvPr/>
        </p:nvCxnSpPr>
        <p:spPr>
          <a:xfrm>
            <a:off x="6003259" y="4210220"/>
            <a:ext cx="185484" cy="724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23" name="図 22">
            <a:extLst>
              <a:ext uri="{FF2B5EF4-FFF2-40B4-BE49-F238E27FC236}">
                <a16:creationId xmlns:a16="http://schemas.microsoft.com/office/drawing/2014/main" id="{07D3BC1A-5A11-7793-116C-858965302B76}"/>
              </a:ext>
            </a:extLst>
          </p:cNvPr>
          <p:cNvPicPr>
            <a:picLocks noChangeAspect="1"/>
          </p:cNvPicPr>
          <p:nvPr/>
        </p:nvPicPr>
        <p:blipFill>
          <a:blip r:embed="rId5"/>
          <a:stretch>
            <a:fillRect/>
          </a:stretch>
        </p:blipFill>
        <p:spPr>
          <a:xfrm>
            <a:off x="6285787" y="4245806"/>
            <a:ext cx="4600000" cy="1610385"/>
          </a:xfrm>
          <a:prstGeom prst="rect">
            <a:avLst/>
          </a:prstGeom>
        </p:spPr>
      </p:pic>
      <p:pic>
        <p:nvPicPr>
          <p:cNvPr id="33" name="図 32">
            <a:extLst>
              <a:ext uri="{FF2B5EF4-FFF2-40B4-BE49-F238E27FC236}">
                <a16:creationId xmlns:a16="http://schemas.microsoft.com/office/drawing/2014/main" id="{EBA79CB8-4483-62EE-FDF4-CDB6AF0E6F2F}"/>
              </a:ext>
            </a:extLst>
          </p:cNvPr>
          <p:cNvPicPr>
            <a:picLocks noChangeAspect="1"/>
          </p:cNvPicPr>
          <p:nvPr/>
        </p:nvPicPr>
        <p:blipFill>
          <a:blip r:embed="rId6"/>
          <a:stretch>
            <a:fillRect/>
          </a:stretch>
        </p:blipFill>
        <p:spPr>
          <a:xfrm>
            <a:off x="730995" y="3534403"/>
            <a:ext cx="5272264" cy="1351633"/>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519284" y="1808152"/>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581438"/>
            <a:ext cx="1680519" cy="16915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191892"/>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846136" y="2952747"/>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2308576" y="40586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15402" y="116738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9043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45468" y="287604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9892" y="1628170"/>
            <a:ext cx="4563110" cy="1953268"/>
            <a:chOff x="7381811" y="1390316"/>
            <a:chExt cx="4563110" cy="1904187"/>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1" y="1390316"/>
              <a:ext cx="4563110" cy="1904187"/>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26917" y="2158854"/>
              <a:ext cx="1950418" cy="374898"/>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691489" y="2797503"/>
              <a:ext cx="1985846" cy="381708"/>
            </a:xfrm>
            <a:prstGeom prst="rect">
              <a:avLst/>
            </a:prstGeom>
          </p:spPr>
        </p:pic>
      </p:grpSp>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66636" y="3071627"/>
            <a:ext cx="2065066" cy="391547"/>
          </a:xfrm>
          <a:prstGeom prst="rect">
            <a:avLst/>
          </a:prstGeom>
        </p:spPr>
      </p:pic>
    </p:spTree>
    <p:extLst>
      <p:ext uri="{BB962C8B-B14F-4D97-AF65-F5344CB8AC3E}">
        <p14:creationId xmlns:p14="http://schemas.microsoft.com/office/powerpoint/2010/main" val="180162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839296" y="2966321"/>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2308576" y="4064506"/>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99892" y="1628170"/>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584185" y="1702587"/>
              <a:ext cx="276225" cy="219075"/>
            </a:xfrm>
            <a:prstGeom prst="rect">
              <a:avLst/>
            </a:prstGeom>
          </p:spPr>
        </p:pic>
      </p:gr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6"/>
          <a:stretch>
            <a:fillRect/>
          </a:stretch>
        </p:blipFill>
        <p:spPr>
          <a:xfrm>
            <a:off x="507545" y="1174074"/>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7138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2723393"/>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7"/>
          <a:stretch>
            <a:fillRect/>
          </a:stretch>
        </p:blipFill>
        <p:spPr>
          <a:xfrm>
            <a:off x="7317073" y="3963360"/>
            <a:ext cx="4547798" cy="2216874"/>
          </a:xfrm>
          <a:prstGeom prst="rect">
            <a:avLst/>
          </a:prstGeom>
        </p:spPr>
      </p:pic>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8015228" y="3581438"/>
            <a:ext cx="1566219" cy="17200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836598" y="4426009"/>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191892"/>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644999" y="2409713"/>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70731" y="3083338"/>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619574" y="3073082"/>
            <a:ext cx="1830173" cy="372165"/>
          </a:xfrm>
          <a:prstGeom prst="rect">
            <a:avLst/>
          </a:prstGeom>
        </p:spPr>
      </p:pic>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500144" y="1809749"/>
            <a:ext cx="4511434"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42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21E5CD4A-C8C2-257C-C3DC-19A315D441E9}"/>
              </a:ext>
            </a:extLst>
          </p:cNvPr>
          <p:cNvPicPr>
            <a:picLocks noChangeAspect="1"/>
          </p:cNvPicPr>
          <p:nvPr/>
        </p:nvPicPr>
        <p:blipFill>
          <a:blip r:embed="rId5"/>
          <a:stretch>
            <a:fillRect/>
          </a:stretch>
        </p:blipFill>
        <p:spPr>
          <a:xfrm>
            <a:off x="2816069" y="2679193"/>
            <a:ext cx="4010011" cy="1856411"/>
          </a:xfrm>
          <a:prstGeom prst="rect">
            <a:avLst/>
          </a:prstGeom>
        </p:spPr>
      </p:pic>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42231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36562" y="2289531"/>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3037743"/>
            <a:ext cx="323154" cy="46292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6"/>
          <a:stretch>
            <a:fillRect/>
          </a:stretch>
        </p:blipFill>
        <p:spPr>
          <a:xfrm>
            <a:off x="7926426" y="2356974"/>
            <a:ext cx="1163513" cy="1309730"/>
          </a:xfrm>
          <a:prstGeom prst="rect">
            <a:avLst/>
          </a:prstGeom>
        </p:spPr>
      </p:pic>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7"/>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4890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26046</TotalTime>
  <Words>13989</Words>
  <Application>Microsoft Office PowerPoint</Application>
  <PresentationFormat>ワイド画面</PresentationFormat>
  <Paragraphs>1787</Paragraphs>
  <Slides>68</Slides>
  <Notes>65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68</vt:i4>
      </vt:variant>
    </vt:vector>
  </HeadingPairs>
  <TitlesOfParts>
    <vt:vector size="79"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 for 奉行Edge 勤怠管理クラウド』をご利用の場合）</vt:lpstr>
      <vt:lpstr>［6］- 1. プロジェクト・タスク別に工数データを入力する</vt:lpstr>
      <vt:lpstr>［7］工数データを確認する 　　（ 『工数管理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細矢 菜摘 (Hosoya Natsumi)</dc:creator>
  <cp:lastModifiedBy>細矢 菜摘 (Hosoya Natsumi)</cp:lastModifiedBy>
  <cp:revision>314</cp:revision>
  <dcterms:created xsi:type="dcterms:W3CDTF">2022-08-02T08:12:52Z</dcterms:created>
  <dcterms:modified xsi:type="dcterms:W3CDTF">2023-10-06T00:42:51Z</dcterms:modified>
</cp:coreProperties>
</file>