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0"/>
  </p:notesMasterIdLst>
  <p:handoutMasterIdLst>
    <p:handoutMasterId r:id="rId41"/>
  </p:handoutMasterIdLst>
  <p:sldIdLst>
    <p:sldId id="290" r:id="rId2"/>
    <p:sldId id="286" r:id="rId3"/>
    <p:sldId id="291" r:id="rId4"/>
    <p:sldId id="270" r:id="rId5"/>
    <p:sldId id="297" r:id="rId6"/>
    <p:sldId id="276" r:id="rId7"/>
    <p:sldId id="257" r:id="rId8"/>
    <p:sldId id="259" r:id="rId9"/>
    <p:sldId id="301" r:id="rId10"/>
    <p:sldId id="293" r:id="rId11"/>
    <p:sldId id="260" r:id="rId12"/>
    <p:sldId id="303" r:id="rId13"/>
    <p:sldId id="295" r:id="rId14"/>
    <p:sldId id="296" r:id="rId15"/>
    <p:sldId id="262" r:id="rId16"/>
    <p:sldId id="298" r:id="rId17"/>
    <p:sldId id="299" r:id="rId18"/>
    <p:sldId id="263" r:id="rId19"/>
    <p:sldId id="300" r:id="rId20"/>
    <p:sldId id="264" r:id="rId21"/>
    <p:sldId id="265" r:id="rId22"/>
    <p:sldId id="266" r:id="rId23"/>
    <p:sldId id="267" r:id="rId24"/>
    <p:sldId id="272" r:id="rId25"/>
    <p:sldId id="269" r:id="rId26"/>
    <p:sldId id="304" r:id="rId27"/>
    <p:sldId id="317" r:id="rId28"/>
    <p:sldId id="279" r:id="rId29"/>
    <p:sldId id="292" r:id="rId30"/>
    <p:sldId id="294" r:id="rId31"/>
    <p:sldId id="281" r:id="rId32"/>
    <p:sldId id="302" r:id="rId33"/>
    <p:sldId id="314" r:id="rId34"/>
    <p:sldId id="315" r:id="rId35"/>
    <p:sldId id="316" r:id="rId36"/>
    <p:sldId id="311" r:id="rId37"/>
    <p:sldId id="312" r:id="rId38"/>
    <p:sldId id="313" r:id="rId39"/>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85EA6-5618-455F-8982-066B87F85091}" v="1797" dt="2021-07-06T02:27:35.63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58" autoAdjust="0"/>
    <p:restoredTop sz="76588" autoAdjust="0"/>
  </p:normalViewPr>
  <p:slideViewPr>
    <p:cSldViewPr snapToGrid="0">
      <p:cViewPr varScale="1">
        <p:scale>
          <a:sx n="83" d="100"/>
          <a:sy n="83" d="100"/>
        </p:scale>
        <p:origin x="2040" y="96"/>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2023/7/5</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7/5/2023</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提出項目設定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設定］メニューで［</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F6</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必要のない場合は、当ページ以降は削除してください。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2023/7/5</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14.jpeg"/><Relationship Id="rId7"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 Id="rId5" Type="http://schemas.openxmlformats.org/officeDocument/2006/relationships/image" Target="../media/image1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0003;&#35531;&#12513;&#12491;&#12517;&#12540;.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42.jpeg"/><Relationship Id="rId7"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5" Type="http://schemas.openxmlformats.org/officeDocument/2006/relationships/image" Target="../media/image4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5215;&#35469;&#12513;&#12491;&#12517;&#12540;.jpg"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4.jpeg"/><Relationship Id="rId7"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4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3" Type="http://schemas.openxmlformats.org/officeDocument/2006/relationships/image" Target="../media/image48.jpeg"/><Relationship Id="rId7"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362;&#30693;&#12425;&#12379;.jpg" TargetMode="External"/><Relationship Id="rId5" Type="http://schemas.openxmlformats.org/officeDocument/2006/relationships/image" Target="../media/image49.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80;&#12483;&#12471;&#12517;&#12508;&#12540;&#12488;.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3.jpeg"/><Relationship Id="rId7"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4.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2023/7/25</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C2C6991E-6C97-4097-B2B2-9B12758E6F5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39195" y="1384718"/>
            <a:ext cx="3668035" cy="3657600"/>
          </a:xfrm>
          <a:prstGeom prst="rect">
            <a:avLst/>
          </a:prstGeom>
          <a:ln>
            <a:solidFill>
              <a:schemeClr val="tx1"/>
            </a:solidFill>
          </a:ln>
        </p:spPr>
      </p:pic>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543814" y="1601474"/>
            <a:ext cx="1863416" cy="344084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2A6F533-E929-4886-A1AD-B266015B7C22}"/>
              </a:ext>
            </a:extLst>
          </p:cNvPr>
          <p:cNvSpPr/>
          <p:nvPr/>
        </p:nvSpPr>
        <p:spPr>
          <a:xfrm>
            <a:off x="738591" y="1810279"/>
            <a:ext cx="1413000"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06084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7"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1493" y="359523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45727"/>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578206"/>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7" y="3191929"/>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FB3DBE6-D0E2-B103-9205-C8BA12FDD99E}"/>
              </a:ext>
            </a:extLst>
          </p:cNvPr>
          <p:cNvSpPr txBox="1"/>
          <p:nvPr/>
        </p:nvSpPr>
        <p:spPr>
          <a:xfrm>
            <a:off x="6790265" y="4235078"/>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6260DF68-93AE-8B4F-87EB-FED192658508}"/>
              </a:ext>
            </a:extLst>
          </p:cNvPr>
          <p:cNvSpPr txBox="1"/>
          <p:nvPr/>
        </p:nvSpPr>
        <p:spPr>
          <a:xfrm>
            <a:off x="6798210" y="491816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3198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E1EE4D1-5151-4D7D-A780-90404C52148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915C09C9-D351-4C41-8377-39011A6BB97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07420" y="1368370"/>
            <a:ext cx="5498764" cy="2917908"/>
          </a:xfrm>
          <a:prstGeom prst="rect">
            <a:avLst/>
          </a:prstGeom>
          <a:ln>
            <a:solidFill>
              <a:schemeClr val="tx1"/>
            </a:solidFill>
          </a:ln>
        </p:spPr>
      </p:pic>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024906" y="1839897"/>
            <a:ext cx="1498687" cy="224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1B005A7-7E45-422C-9FCE-5A0E683C888D}"/>
              </a:ext>
            </a:extLst>
          </p:cNvPr>
          <p:cNvSpPr/>
          <p:nvPr/>
        </p:nvSpPr>
        <p:spPr>
          <a:xfrm>
            <a:off x="599538" y="2285418"/>
            <a:ext cx="1425368"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4467B6B-B822-4F29-ABCD-28A65D111DB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561" y="2063736"/>
            <a:ext cx="4788264" cy="3211439"/>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01884" y="4307364"/>
            <a:ext cx="4534545" cy="9678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2326CDA3-ED2B-40F6-AE32-ED2EBE05E80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85604" y="2315209"/>
            <a:ext cx="3844850" cy="2243628"/>
          </a:xfrm>
          <a:prstGeom prst="rect">
            <a:avLst/>
          </a:prstGeom>
          <a:ln>
            <a:solidFill>
              <a:schemeClr val="tx1"/>
            </a:solidFill>
          </a:ln>
        </p:spPr>
      </p:pic>
      <p:pic>
        <p:nvPicPr>
          <p:cNvPr id="12" name="図 11">
            <a:extLst>
              <a:ext uri="{FF2B5EF4-FFF2-40B4-BE49-F238E27FC236}">
                <a16:creationId xmlns:a16="http://schemas.microsoft.com/office/drawing/2014/main" id="{E14AC4EC-4763-4BAE-9CC8-B48ACBB8DB93}"/>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8161938" y="2350631"/>
            <a:ext cx="3417391" cy="4067967"/>
          </a:xfrm>
          <a:prstGeom prst="rect">
            <a:avLst/>
          </a:prstGeom>
          <a:ln>
            <a:solidFill>
              <a:schemeClr val="tx1"/>
            </a:solidFill>
          </a:ln>
        </p:spPr>
      </p:pic>
      <p:sp>
        <p:nvSpPr>
          <p:cNvPr id="15" name="テキスト ボックス 14">
            <a:extLst>
              <a:ext uri="{FF2B5EF4-FFF2-40B4-BE49-F238E27FC236}">
                <a16:creationId xmlns:a16="http://schemas.microsoft.com/office/drawing/2014/main" id="{0BB520E7-8648-4DB5-A67B-5A3525B462AB}"/>
              </a:ext>
            </a:extLst>
          </p:cNvPr>
          <p:cNvSpPr txBox="1"/>
          <p:nvPr/>
        </p:nvSpPr>
        <p:spPr>
          <a:xfrm>
            <a:off x="5776726" y="1889078"/>
            <a:ext cx="1003177"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24" name="テキスト ボックス 23">
            <a:extLst>
              <a:ext uri="{FF2B5EF4-FFF2-40B4-BE49-F238E27FC236}">
                <a16:creationId xmlns:a16="http://schemas.microsoft.com/office/drawing/2014/main" id="{C4D047A3-A88A-48FA-B9F1-BB4BD54F1085}"/>
              </a:ext>
            </a:extLst>
          </p:cNvPr>
          <p:cNvSpPr txBox="1"/>
          <p:nvPr/>
        </p:nvSpPr>
        <p:spPr>
          <a:xfrm>
            <a:off x="7013361" y="6031312"/>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25" name="矢印: 右 24">
            <a:extLst>
              <a:ext uri="{FF2B5EF4-FFF2-40B4-BE49-F238E27FC236}">
                <a16:creationId xmlns:a16="http://schemas.microsoft.com/office/drawing/2014/main" id="{68D39F42-B527-424C-9ED5-34928C6C9239}"/>
              </a:ext>
            </a:extLst>
          </p:cNvPr>
          <p:cNvSpPr/>
          <p:nvPr/>
        </p:nvSpPr>
        <p:spPr>
          <a:xfrm rot="674747">
            <a:off x="4667093" y="4859125"/>
            <a:ext cx="3555803"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6" name="矢印: 右 25">
            <a:extLst>
              <a:ext uri="{FF2B5EF4-FFF2-40B4-BE49-F238E27FC236}">
                <a16:creationId xmlns:a16="http://schemas.microsoft.com/office/drawing/2014/main" id="{357FEEEC-5099-4CE7-83DD-2D7B641D316E}"/>
              </a:ext>
            </a:extLst>
          </p:cNvPr>
          <p:cNvSpPr/>
          <p:nvPr/>
        </p:nvSpPr>
        <p:spPr>
          <a:xfrm rot="20412529">
            <a:off x="4673491" y="4076489"/>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15864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29949647"/>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6112</Words>
  <Application>Microsoft Office PowerPoint</Application>
  <PresentationFormat>ワイド画面</PresentationFormat>
  <Paragraphs>652</Paragraphs>
  <Slides>38</Slides>
  <Notes>38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38</vt:i4>
      </vt:variant>
    </vt:vector>
  </HeadingPairs>
  <TitlesOfParts>
    <vt:vector size="45" baseType="lpstr">
      <vt:lpstr>Meiryo UI</vt:lpstr>
      <vt:lpstr>ＭＳ ゴシック</vt:lpstr>
      <vt:lpstr>游ゴシック</vt:lpstr>
      <vt:lpstr>游ゴシック Light</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2023-07-05T01:08:38Z</dcterms:modified>
</cp:coreProperties>
</file>