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0"/>
  </p:notesMasterIdLst>
  <p:handoutMasterIdLst>
    <p:handoutMasterId r:id="rId41"/>
  </p:handoutMasterIdLst>
  <p:sldIdLst>
    <p:sldId id="290" r:id="rId2"/>
    <p:sldId id="286" r:id="rId3"/>
    <p:sldId id="291" r:id="rId4"/>
    <p:sldId id="270" r:id="rId5"/>
    <p:sldId id="297" r:id="rId6"/>
    <p:sldId id="276" r:id="rId7"/>
    <p:sldId id="257" r:id="rId8"/>
    <p:sldId id="259" r:id="rId9"/>
    <p:sldId id="301" r:id="rId10"/>
    <p:sldId id="293" r:id="rId11"/>
    <p:sldId id="260" r:id="rId12"/>
    <p:sldId id="303" r:id="rId13"/>
    <p:sldId id="295" r:id="rId14"/>
    <p:sldId id="296" r:id="rId15"/>
    <p:sldId id="262" r:id="rId16"/>
    <p:sldId id="298" r:id="rId17"/>
    <p:sldId id="299" r:id="rId18"/>
    <p:sldId id="263" r:id="rId19"/>
    <p:sldId id="300" r:id="rId20"/>
    <p:sldId id="264" r:id="rId21"/>
    <p:sldId id="265" r:id="rId22"/>
    <p:sldId id="266" r:id="rId23"/>
    <p:sldId id="267" r:id="rId24"/>
    <p:sldId id="272" r:id="rId25"/>
    <p:sldId id="269" r:id="rId26"/>
    <p:sldId id="304" r:id="rId27"/>
    <p:sldId id="317" r:id="rId28"/>
    <p:sldId id="279" r:id="rId29"/>
    <p:sldId id="292" r:id="rId30"/>
    <p:sldId id="294" r:id="rId31"/>
    <p:sldId id="281" r:id="rId32"/>
    <p:sldId id="302" r:id="rId33"/>
    <p:sldId id="314" r:id="rId34"/>
    <p:sldId id="315" r:id="rId35"/>
    <p:sldId id="316" r:id="rId36"/>
    <p:sldId id="311" r:id="rId37"/>
    <p:sldId id="312" r:id="rId38"/>
    <p:sldId id="313" r:id="rId3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BE"/>
    <a:srgbClr val="6FA8D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85EA6-5618-455F-8982-066B87F85091}" v="1797" dt="2021-07-06T02:27:35.63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76588" autoAdjust="0"/>
  </p:normalViewPr>
  <p:slideViewPr>
    <p:cSldViewPr snapToGrid="0">
      <p:cViewPr varScale="1">
        <p:scale>
          <a:sx n="83" d="100"/>
          <a:sy n="83" d="100"/>
        </p:scale>
        <p:origin x="2040" y="96"/>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2023/7/5</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7/5/2023</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申請者と、承認する上長（承認者）で、利用できるメニューを変更できます。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承認者だけに［承認］メニューを表示できます。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提出項目設定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住所変更手続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設定］メニューで［</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F6</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使用する場合は、［</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必要のない場合は、当ページ以降は削除してください。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ワークフローで運用する場合は、労務担当者側の［労務手続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「承認フロー」を「</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1</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：使用する」に設定します。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F3</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：ワークフロー作成］を押すと、［ワークフロー］メニューでワークフローを作成・確認できます。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29</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30</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31</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その他の機能」の内容は、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機能です。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6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その他の機能」のページは削除してください。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32</a:t>
            </a:fld>
            <a:endParaRPr lang="ja-JP" altLang="en-US" dirty="0"/>
          </a:p>
        </p:txBody>
      </p:sp>
    </p:spTree>
    <p:extLst>
      <p:ext uri="{BB962C8B-B14F-4D97-AF65-F5344CB8AC3E}">
        <p14:creationId xmlns:p14="http://schemas.microsoft.com/office/powerpoint/2010/main" val="108006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だけを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お知らせ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］メニューまたは</a:t>
            </a:r>
            <a:endParaRPr lang="en-US" altLang="ja-JP" sz="1200"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［社内通知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アンケート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］メニューから、社員に対しての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お知らせやアンケートを登録できます。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1691362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もご利用の場合の機能です。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労務管理電子化クラウド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だけをご利用の場合は、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労務担当者側の［社内通知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社内規程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］メニューから、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社員に対して社内規程文書のファイルを公開できます。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公開する社員の雇用区分や所属、役職を指定できます。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t>必要に応じて、記載を削除してください。</a:t>
            </a:r>
            <a:endParaRPr kumimoji="1" lang="en-US" altLang="ja-JP" dirty="0"/>
          </a:p>
          <a:p>
            <a:endParaRPr kumimoji="1" lang="en-US" altLang="ja-JP" dirty="0"/>
          </a:p>
          <a:p>
            <a:r>
              <a:rPr kumimoji="1" lang="ja-JP" altLang="en-US" dirty="0"/>
              <a:t>また、以下の方法で、お客様独自の申請も追加できます。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身上異動手続使用設定］メニューを選択します。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②社員情報変更</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1~20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を使用します。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もご利用の場合は、［総務手続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総務手続使用設定］メニューで</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総務申請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99</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も使用できます。）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dirty="0"/>
              <a:t>その際は、必要に応じて当マニュアルにも申請の説明を追記してください。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もご利用の場合に利用できます。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5</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2023/7/5</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14.jpe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 Id="rId5" Type="http://schemas.openxmlformats.org/officeDocument/2006/relationships/image" Target="../media/image15.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0003;&#35531;&#12513;&#12491;&#12517;&#12540;.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1.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4.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0.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42.jpeg"/><Relationship Id="rId7"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 Id="rId5" Type="http://schemas.openxmlformats.org/officeDocument/2006/relationships/image" Target="../media/image43.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5215;&#35469;&#12513;&#12491;&#12517;&#12540;.jpg"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44.jpeg"/><Relationship Id="rId7"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45.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362;&#30693;&#12425;&#12379;.jpg" TargetMode="External"/><Relationship Id="rId5" Type="http://schemas.openxmlformats.org/officeDocument/2006/relationships/image" Target="../media/image49.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80;&#12483;&#12471;&#12517;&#12508;&#12540;&#12488;.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52.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53.jpeg"/><Relationship Id="rId7"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54.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BC60FD8F-894E-4217-8016-700BD4D1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335" y="551726"/>
            <a:ext cx="4780054" cy="3478408"/>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2023/7/25</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74534B-7EF9-B41E-50CC-749DDC99E4F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C2578A9-C839-8B2A-32D4-B49139D56DB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C2C6991E-6C97-4097-B2B2-9B12758E6F5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39195" y="1384718"/>
            <a:ext cx="3668035" cy="3657600"/>
          </a:xfrm>
          <a:prstGeom prst="rect">
            <a:avLst/>
          </a:prstGeom>
          <a:ln>
            <a:solidFill>
              <a:schemeClr val="tx1"/>
            </a:solidFill>
          </a:ln>
        </p:spPr>
      </p:pic>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543814" y="1601474"/>
            <a:ext cx="1863416" cy="344084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2A6F533-E929-4886-A1AD-B266015B7C22}"/>
              </a:ext>
            </a:extLst>
          </p:cNvPr>
          <p:cNvSpPr/>
          <p:nvPr/>
        </p:nvSpPr>
        <p:spPr>
          <a:xfrm>
            <a:off x="738591" y="1810279"/>
            <a:ext cx="1413000"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ED359F83-3654-96E1-D8E8-03AF41E63D9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B74DBDE-391B-6F86-21A7-4E088274326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608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76" y="1896123"/>
            <a:ext cx="4831429" cy="2320000"/>
          </a:xfrm>
          <a:prstGeom prst="rect">
            <a:avLst/>
          </a:prstGeom>
          <a:ln>
            <a:solidFill>
              <a:schemeClr val="tx1"/>
            </a:solidFill>
          </a:ln>
        </p:spPr>
      </p:pic>
      <p:sp>
        <p:nvSpPr>
          <p:cNvPr id="11" name="矢印: 右 10">
            <a:extLst>
              <a:ext uri="{FF2B5EF4-FFF2-40B4-BE49-F238E27FC236}">
                <a16:creationId xmlns:a16="http://schemas.microsoft.com/office/drawing/2014/main" id="{E1EFEA60-4494-96E7-F952-A1E51295D7F1}"/>
              </a:ext>
            </a:extLst>
          </p:cNvPr>
          <p:cNvSpPr/>
          <p:nvPr/>
        </p:nvSpPr>
        <p:spPr>
          <a:xfrm rot="1717568">
            <a:off x="3662334" y="2467901"/>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5" name="四角形: 角を丸くする 20">
            <a:extLst>
              <a:ext uri="{FF2B5EF4-FFF2-40B4-BE49-F238E27FC236}">
                <a16:creationId xmlns:a16="http://schemas.microsoft.com/office/drawing/2014/main" id="{02A6F533-E929-4886-A1AD-B266015B7C22}"/>
              </a:ext>
            </a:extLst>
          </p:cNvPr>
          <p:cNvSpPr/>
          <p:nvPr/>
        </p:nvSpPr>
        <p:spPr>
          <a:xfrm>
            <a:off x="1152477" y="1814234"/>
            <a:ext cx="2379994" cy="42162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265800" y="3235022"/>
            <a:ext cx="663411" cy="14769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563" y="4011084"/>
            <a:ext cx="4805714" cy="2360000"/>
          </a:xfrm>
          <a:prstGeom prst="rect">
            <a:avLst/>
          </a:prstGeom>
          <a:ln>
            <a:solidFill>
              <a:schemeClr val="tx1"/>
            </a:solidFill>
          </a:ln>
        </p:spPr>
      </p:pic>
      <p:sp>
        <p:nvSpPr>
          <p:cNvPr id="16" name="矢印: 右 10">
            <a:extLst>
              <a:ext uri="{FF2B5EF4-FFF2-40B4-BE49-F238E27FC236}">
                <a16:creationId xmlns:a16="http://schemas.microsoft.com/office/drawing/2014/main" id="{E1EFEA60-4494-96E7-F952-A1E51295D7F1}"/>
              </a:ext>
            </a:extLst>
          </p:cNvPr>
          <p:cNvSpPr/>
          <p:nvPr/>
        </p:nvSpPr>
        <p:spPr>
          <a:xfrm rot="16200000" flipH="1">
            <a:off x="7146820" y="3623996"/>
            <a:ext cx="900000" cy="511200"/>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7" name="四角形: 角を丸くする 19">
            <a:extLst>
              <a:ext uri="{FF2B5EF4-FFF2-40B4-BE49-F238E27FC236}">
                <a16:creationId xmlns:a16="http://schemas.microsoft.com/office/drawing/2014/main" id="{90909B9A-2D2F-4746-9416-DC7EE40E0E66}"/>
              </a:ext>
            </a:extLst>
          </p:cNvPr>
          <p:cNvSpPr/>
          <p:nvPr/>
        </p:nvSpPr>
        <p:spPr>
          <a:xfrm>
            <a:off x="6028980" y="4376476"/>
            <a:ext cx="2448270" cy="195460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0118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152BAC36-E3AE-538D-1E74-41E975FFE35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B7E67CD-2A19-C7F0-F6E3-F9B7087475D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9BAC2090-A972-67B9-5989-B5B59BB88CA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FCC50B93-0339-5BEA-C2C5-E7AF8A7C9B2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1148"/>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4692"/>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EBABF62-6FCB-9313-4293-E1E20CFC4E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70F205-44A8-8526-EC88-B17F4D8BEFB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69949749-FDDC-71CE-9BC6-D1C460978EB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F7609D5-10D5-23DD-2B6C-0868544FBBD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BF60D8FE-4A5E-492F-AA04-2DB16F72D463}"/>
              </a:ext>
            </a:extLst>
          </p:cNvPr>
          <p:cNvSpPr/>
          <p:nvPr/>
        </p:nvSpPr>
        <p:spPr>
          <a:xfrm>
            <a:off x="6671564" y="2065864"/>
            <a:ext cx="4904949" cy="310621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6FF5B0FC-469E-6C91-F5A8-A430C77985B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058F4CB-EC82-BFEB-1E0F-18E29D9AF72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1" y="2061864"/>
            <a:ext cx="4876190" cy="3619048"/>
          </a:xfrm>
          <a:prstGeom prst="rect">
            <a:avLst/>
          </a:prstGeom>
          <a:ln>
            <a:solidFill>
              <a:schemeClr val="tx1"/>
            </a:solidFill>
          </a:ln>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72" y="3437465"/>
            <a:ext cx="2714286" cy="1571429"/>
          </a:xfrm>
          <a:prstGeom prst="rect">
            <a:avLst/>
          </a:prstGeom>
          <a:ln>
            <a:solidFill>
              <a:schemeClr val="tx1"/>
            </a:solidFill>
          </a:ln>
        </p:spPr>
      </p:pic>
    </p:spTree>
    <p:extLst>
      <p:ext uri="{BB962C8B-B14F-4D97-AF65-F5344CB8AC3E}">
        <p14:creationId xmlns:p14="http://schemas.microsoft.com/office/powerpoint/2010/main" val="274394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4B839F17-F35C-F880-46A0-5738EAEC577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5879CAD4-9577-E2FE-D661-B89094F14AC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91493" y="3595231"/>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90265" y="1376004"/>
            <a:ext cx="4097468" cy="2033950"/>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1945727"/>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294567" y="2578206"/>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37" y="3191929"/>
            <a:ext cx="4124092" cy="3234278"/>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a:off x="6091926" y="1376004"/>
            <a:ext cx="0" cy="5116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FB3DBE6-D0E2-B103-9205-C8BA12FDD99E}"/>
              </a:ext>
            </a:extLst>
          </p:cNvPr>
          <p:cNvSpPr txBox="1"/>
          <p:nvPr/>
        </p:nvSpPr>
        <p:spPr>
          <a:xfrm>
            <a:off x="6790265" y="4235078"/>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6260DF68-93AE-8B4F-87EB-FED192658508}"/>
              </a:ext>
            </a:extLst>
          </p:cNvPr>
          <p:cNvSpPr txBox="1"/>
          <p:nvPr/>
        </p:nvSpPr>
        <p:spPr>
          <a:xfrm>
            <a:off x="6798210" y="4918160"/>
            <a:ext cx="4792965" cy="1233731"/>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7 - 2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7" name="フッター プレースホルダー 3">
            <a:extLst>
              <a:ext uri="{FF2B5EF4-FFF2-40B4-BE49-F238E27FC236}">
                <a16:creationId xmlns:a16="http://schemas.microsoft.com/office/drawing/2014/main" id="{EEF8E6D9-94D9-5E55-A1D7-FFEDAE00B33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9" name="スライド番号プレースホルダー 4">
            <a:extLst>
              <a:ext uri="{FF2B5EF4-FFF2-40B4-BE49-F238E27FC236}">
                <a16:creationId xmlns:a16="http://schemas.microsoft.com/office/drawing/2014/main" id="{8FFB5775-1F8A-C945-A87F-D0D7EA262032}"/>
              </a:ext>
            </a:extLst>
          </p:cNvPr>
          <p:cNvSpPr>
            <a:spLocks noGrp="1"/>
          </p:cNvSpPr>
          <p:nvPr>
            <p:ph type="sldNum" sz="quarter" idx="12"/>
          </p:nvPr>
        </p:nvSpPr>
        <p:spPr>
          <a:xfrm>
            <a:off x="9246705" y="6492875"/>
            <a:ext cx="2743200" cy="365125"/>
          </a:xfrm>
        </p:spPr>
        <p:txBody>
          <a:body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t>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78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8C2EF66-6EAF-E373-7909-C17C7F2216A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28C1509-2C44-5AD3-1922-26DD8DEF5E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AA131A-45F0-F1D8-7FAC-9575B4C864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9D3D579-BB26-6417-9861-F72570255F4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87B39DE0-6F9B-FABF-8CF4-98C0349E179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77C92FE1-3E92-E6DE-C262-824D6C90A03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90F03AF-9361-138B-EC94-9E40B8C5A8C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86A4CA3-67F1-EC98-F875-938AEA5F99F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EDD7E03-93DA-3511-174D-4962C47A10A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D25284F-8B71-D488-2DCD-FDDBDB96238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1085128-D36A-7288-EA4D-E85D6D8ED1D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7C0ACA2-F59C-A33F-00D4-DE30F243ED19}"/>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3198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A0359E30-517E-21A5-0323-A96C16A945C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452F97-85F5-671C-5BA0-9A6A8DB1C46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E1EE4D1-5151-4D7D-A780-90404C52148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CB21A8B5-E03B-AEFB-B90F-71D1A4B72E6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CE98B62A-85F8-86CE-E71B-F6C5F5BADA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971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5</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F97BEF68-4694-FC69-2A26-274F2032B57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2FAEA706-95D2-A9CE-CE89-2268474A6D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で申請できる内容を確認しましょう。</a:t>
            </a:r>
          </a:p>
        </p:txBody>
      </p:sp>
      <p:sp>
        <p:nvSpPr>
          <p:cNvPr id="2" name="フッター プレースホルダー 3">
            <a:extLst>
              <a:ext uri="{FF2B5EF4-FFF2-40B4-BE49-F238E27FC236}">
                <a16:creationId xmlns:a16="http://schemas.microsoft.com/office/drawing/2014/main" id="{C4B3B630-9AC4-1476-02F3-EF524DC6F0C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DA6F45A-8093-3B25-05C3-CE11C0670AB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915C09C9-D351-4C41-8377-39011A6BB97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07420" y="1368370"/>
            <a:ext cx="5498764" cy="2917908"/>
          </a:xfrm>
          <a:prstGeom prst="rect">
            <a:avLst/>
          </a:prstGeom>
          <a:ln>
            <a:solidFill>
              <a:schemeClr val="tx1"/>
            </a:solidFill>
          </a:ln>
        </p:spPr>
      </p:pic>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024906" y="1839897"/>
            <a:ext cx="1498687" cy="224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1B005A7-7E45-422C-9FCE-5A0E683C888D}"/>
              </a:ext>
            </a:extLst>
          </p:cNvPr>
          <p:cNvSpPr/>
          <p:nvPr/>
        </p:nvSpPr>
        <p:spPr>
          <a:xfrm>
            <a:off x="599538" y="2285418"/>
            <a:ext cx="1425368"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33BDBA86-2F5B-9DDC-1F0F-CF832892493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439D89-19AF-A283-BB88-0B214301BF7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1263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BE91D8FA-A4A6-ED8D-6F14-0EBC32928A3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ABDD888-3172-BE18-3D33-47ABA00AFDC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53FDF1C-F062-99F8-B2FD-C71E9CE782B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BD53F01-D2B1-E02A-CA79-3BCACDC891E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502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4467B6B-B822-4F29-ABCD-28A65D111DB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561" y="2063736"/>
            <a:ext cx="4788264" cy="3211439"/>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701884" y="4307364"/>
            <a:ext cx="4534545" cy="9678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2326CDA3-ED2B-40F6-AE32-ED2EBE05E809}"/>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85604" y="2315209"/>
            <a:ext cx="3844850" cy="2243628"/>
          </a:xfrm>
          <a:prstGeom prst="rect">
            <a:avLst/>
          </a:prstGeom>
          <a:ln>
            <a:solidFill>
              <a:schemeClr val="tx1"/>
            </a:solidFill>
          </a:ln>
        </p:spPr>
      </p:pic>
      <p:pic>
        <p:nvPicPr>
          <p:cNvPr id="12" name="図 11">
            <a:extLst>
              <a:ext uri="{FF2B5EF4-FFF2-40B4-BE49-F238E27FC236}">
                <a16:creationId xmlns:a16="http://schemas.microsoft.com/office/drawing/2014/main" id="{E14AC4EC-4763-4BAE-9CC8-B48ACBB8DB93}"/>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8161938" y="2350631"/>
            <a:ext cx="3417391" cy="4067967"/>
          </a:xfrm>
          <a:prstGeom prst="rect">
            <a:avLst/>
          </a:prstGeom>
          <a:ln>
            <a:solidFill>
              <a:schemeClr val="tx1"/>
            </a:solidFill>
          </a:ln>
        </p:spPr>
      </p:pic>
      <p:sp>
        <p:nvSpPr>
          <p:cNvPr id="15" name="テキスト ボックス 14">
            <a:extLst>
              <a:ext uri="{FF2B5EF4-FFF2-40B4-BE49-F238E27FC236}">
                <a16:creationId xmlns:a16="http://schemas.microsoft.com/office/drawing/2014/main" id="{0BB520E7-8648-4DB5-A67B-5A3525B462AB}"/>
              </a:ext>
            </a:extLst>
          </p:cNvPr>
          <p:cNvSpPr txBox="1"/>
          <p:nvPr/>
        </p:nvSpPr>
        <p:spPr>
          <a:xfrm>
            <a:off x="5776726" y="1889078"/>
            <a:ext cx="1003177"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お知らせ</a:t>
            </a:r>
          </a:p>
        </p:txBody>
      </p:sp>
      <p:sp>
        <p:nvSpPr>
          <p:cNvPr id="24" name="テキスト ボックス 23">
            <a:extLst>
              <a:ext uri="{FF2B5EF4-FFF2-40B4-BE49-F238E27FC236}">
                <a16:creationId xmlns:a16="http://schemas.microsoft.com/office/drawing/2014/main" id="{C4D047A3-A88A-48FA-B9F1-BB4BD54F1085}"/>
              </a:ext>
            </a:extLst>
          </p:cNvPr>
          <p:cNvSpPr txBox="1"/>
          <p:nvPr/>
        </p:nvSpPr>
        <p:spPr>
          <a:xfrm>
            <a:off x="7013361" y="6031312"/>
            <a:ext cx="1127463"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sp>
        <p:nvSpPr>
          <p:cNvPr id="25" name="矢印: 右 24">
            <a:extLst>
              <a:ext uri="{FF2B5EF4-FFF2-40B4-BE49-F238E27FC236}">
                <a16:creationId xmlns:a16="http://schemas.microsoft.com/office/drawing/2014/main" id="{68D39F42-B527-424C-9ED5-34928C6C9239}"/>
              </a:ext>
            </a:extLst>
          </p:cNvPr>
          <p:cNvSpPr/>
          <p:nvPr/>
        </p:nvSpPr>
        <p:spPr>
          <a:xfrm rot="674747">
            <a:off x="4667093" y="4859125"/>
            <a:ext cx="3555803"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6" name="矢印: 右 25">
            <a:extLst>
              <a:ext uri="{FF2B5EF4-FFF2-40B4-BE49-F238E27FC236}">
                <a16:creationId xmlns:a16="http://schemas.microsoft.com/office/drawing/2014/main" id="{357FEEEC-5099-4CE7-83DD-2D7B641D316E}"/>
              </a:ext>
            </a:extLst>
          </p:cNvPr>
          <p:cNvSpPr/>
          <p:nvPr/>
        </p:nvSpPr>
        <p:spPr>
          <a:xfrm rot="20412529">
            <a:off x="4673491" y="4076489"/>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082B5380-4ABD-6EA1-24EA-EF05954CA8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15864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9314"/>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23792"/>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7 - 1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7</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877294415"/>
              </p:ext>
            </p:extLst>
          </p:nvPr>
        </p:nvGraphicFramePr>
        <p:xfrm>
          <a:off x="602235" y="1369158"/>
          <a:ext cx="10995247" cy="3822026"/>
        </p:xfrm>
        <a:graphic>
          <a:graphicData uri="http://schemas.openxmlformats.org/drawingml/2006/table">
            <a:tbl>
              <a:tblPr firstRow="1" bandRow="1">
                <a:tableStyleId>{5C22544A-7EE6-4342-B048-85BDC9FD1C3A}</a:tableStyleId>
              </a:tblPr>
              <a:tblGrid>
                <a:gridCol w="2740811">
                  <a:extLst>
                    <a:ext uri="{9D8B030D-6E8A-4147-A177-3AD203B41FA5}">
                      <a16:colId xmlns:a16="http://schemas.microsoft.com/office/drawing/2014/main" val="2764298941"/>
                    </a:ext>
                  </a:extLst>
                </a:gridCol>
                <a:gridCol w="8254436">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54784">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5478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5478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54784">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50" y="696525"/>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2370B5FD-8B81-7684-3898-679BBD094EC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F524227-57B7-46AE-FC7B-DFAECC3645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721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429949647"/>
              </p:ext>
            </p:extLst>
          </p:nvPr>
        </p:nvGraphicFramePr>
        <p:xfrm>
          <a:off x="598376" y="1358863"/>
          <a:ext cx="10995247" cy="4430554"/>
        </p:xfrm>
        <a:graphic>
          <a:graphicData uri="http://schemas.openxmlformats.org/drawingml/2006/table">
            <a:tbl>
              <a:tblPr firstRow="1" bandRow="1">
                <a:tableStyleId>{5C22544A-7EE6-4342-B048-85BDC9FD1C3A}</a:tableStyleId>
              </a:tblPr>
              <a:tblGrid>
                <a:gridCol w="2733496">
                  <a:extLst>
                    <a:ext uri="{9D8B030D-6E8A-4147-A177-3AD203B41FA5}">
                      <a16:colId xmlns:a16="http://schemas.microsoft.com/office/drawing/2014/main" val="2764298941"/>
                    </a:ext>
                  </a:extLst>
                </a:gridCol>
                <a:gridCol w="8261751">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2738173305"/>
                  </a:ext>
                </a:extLst>
              </a:tr>
            </a:tbl>
          </a:graphicData>
        </a:graphic>
      </p:graphicFrame>
      <p:sp>
        <p:nvSpPr>
          <p:cNvPr id="2" name="フッター プレースホルダー 3">
            <a:extLst>
              <a:ext uri="{FF2B5EF4-FFF2-40B4-BE49-F238E27FC236}">
                <a16:creationId xmlns:a16="http://schemas.microsoft.com/office/drawing/2014/main" id="{F17E6176-B869-BB26-6101-901915A607A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C80CBA6-29A8-78F8-A390-4FF4C614FE4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01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7684A980-0CB9-F5BC-EE39-3EBBC703E7E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180417C0-12AA-46A5-245B-DEE839EE91E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6CA131D-C788-D06D-AC41-D19803E11C0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ED1ACB-5858-5219-CC39-E056C0F5CC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F4BC0820-9276-D75F-96E9-B33B3AECC1AB}"/>
              </a:ext>
            </a:extLst>
          </p:cNvPr>
          <p:cNvSpPr/>
          <p:nvPr/>
        </p:nvSpPr>
        <p:spPr>
          <a:xfrm>
            <a:off x="5537428"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F9AF69-3FD4-929E-C579-5D3FAB3DC02C}"/>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4E491F12-7248-1FC8-1C23-2F8F922839A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7B3B45BC-559D-0555-5B65-57E7A08F630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5FC6ED5-A83B-BBF1-5D10-2D6F68C2420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6112</Words>
  <Application>Microsoft Office PowerPoint</Application>
  <PresentationFormat>ワイド画面</PresentationFormat>
  <Paragraphs>652</Paragraphs>
  <Slides>38</Slides>
  <Notes>38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38</vt:i4>
      </vt:variant>
    </vt:vector>
  </HeadingPairs>
  <TitlesOfParts>
    <vt:vector size="45" baseType="lpstr">
      <vt:lpstr>Meiryo UI</vt:lpstr>
      <vt:lpstr>ＭＳ ゴシック</vt:lpstr>
      <vt:lpstr>游ゴシック</vt:lpstr>
      <vt:lpstr>游ゴシック Light</vt:lpstr>
      <vt:lpstr>Arial</vt:lpstr>
      <vt:lpstr>Century Gothic</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2023-07-05T01:08:38Z</dcterms:modified>
</cp:coreProperties>
</file>