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290" r:id="rId2"/>
    <p:sldId id="286" r:id="rId3"/>
    <p:sldId id="291" r:id="rId4"/>
    <p:sldId id="270" r:id="rId5"/>
    <p:sldId id="297" r:id="rId6"/>
    <p:sldId id="305"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313" r:id="rId27"/>
    <p:sldId id="314" r:id="rId28"/>
    <p:sldId id="317" r:id="rId29"/>
    <p:sldId id="279" r:id="rId30"/>
    <p:sldId id="306" r:id="rId31"/>
    <p:sldId id="308" r:id="rId32"/>
    <p:sldId id="310" r:id="rId33"/>
    <p:sldId id="307" r:id="rId34"/>
    <p:sldId id="292" r:id="rId35"/>
    <p:sldId id="294" r:id="rId36"/>
    <p:sldId id="281" r:id="rId37"/>
    <p:sldId id="302" r:id="rId38"/>
    <p:sldId id="315" r:id="rId39"/>
    <p:sldId id="316" r:id="rId40"/>
    <p:sldId id="318" r:id="rId41"/>
    <p:sldId id="311" r:id="rId42"/>
    <p:sldId id="304" r:id="rId43"/>
    <p:sldId id="312"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76824" autoAdjust="0"/>
  </p:normalViewPr>
  <p:slideViewPr>
    <p:cSldViewPr snapToGrid="0">
      <p:cViewPr varScale="1">
        <p:scale>
          <a:sx n="84" d="100"/>
          <a:sy n="84" d="100"/>
        </p:scale>
        <p:origin x="1998"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2023/6/20</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6/20/2023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ワークフローで運用する場合は、労務担当者側のメインメニュー右上の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［セキュリティ］から、［ワークフロー］メニューでワークフローを設定します。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「承認フロー」を使用します。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②社員情報変更</a:t>
            </a:r>
            <a:r>
              <a:rPr kumimoji="1" lang="en-US" altLang="ja-JP" dirty="0"/>
              <a:t>1~20</a:t>
            </a:r>
            <a:r>
              <a:rPr kumimoji="1" lang="ja-JP" altLang="en-US" dirty="0"/>
              <a:t>を使用します。</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総務申請</a:t>
            </a:r>
            <a:r>
              <a:rPr kumimoji="1" lang="en-US" altLang="ja-JP" dirty="0"/>
              <a:t>1</a:t>
            </a:r>
            <a:r>
              <a:rPr kumimoji="1" lang="ja-JP" altLang="en-US" dirty="0"/>
              <a:t>～</a:t>
            </a:r>
            <a:r>
              <a:rPr kumimoji="1" lang="en-US" altLang="ja-JP" dirty="0"/>
              <a:t>99</a:t>
            </a:r>
            <a:r>
              <a:rPr kumimoji="1" lang="ja-JP" altLang="en-US" dirty="0"/>
              <a:t>も使用できます。）　　　</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2023/6/20</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5.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9.jpeg"/><Relationship Id="rId7"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50.jpeg"/><Relationship Id="rId7"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51.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5215;&#35469;&#12513;&#12491;&#12517;&#12540;.jp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5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0.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1.jpeg"/><Relationship Id="rId7"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2023/7/25</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BEE3D6-86EF-B6DD-5F61-6B71DAFEF07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sp>
        <p:nvSpPr>
          <p:cNvPr id="9" name="四角形: 角を丸くする 8">
            <a:extLst>
              <a:ext uri="{FF2B5EF4-FFF2-40B4-BE49-F238E27FC236}">
                <a16:creationId xmlns:a16="http://schemas.microsoft.com/office/drawing/2014/main" id="{F1CF92F9-3126-8B7B-423F-A03EFC3DA96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四角形: 角を丸くする 10">
            <a:extLst>
              <a:ext uri="{FF2B5EF4-FFF2-40B4-BE49-F238E27FC236}">
                <a16:creationId xmlns:a16="http://schemas.microsoft.com/office/drawing/2014/main" id="{4360E9AF-FEB2-1C01-B18B-E95498C67A07}"/>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73099BC-4168-407F-9ED7-E23D2AE2A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03" y="1294470"/>
            <a:ext cx="3717839" cy="331479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14622" y="1496523"/>
            <a:ext cx="1774120" cy="298446"/>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888724" y="2525062"/>
            <a:ext cx="1326156" cy="40101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7719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856FA39-56F9-49C1-BD1A-71EF07605F9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385" y="1369675"/>
            <a:ext cx="5476875" cy="29051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44156" y="1830272"/>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618788" y="2275793"/>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2671" y="2063742"/>
            <a:ext cx="4788264" cy="3211439"/>
          </a:xfrm>
          <a:prstGeom prst="rect">
            <a:avLst/>
          </a:prstGeom>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700994" y="4307370"/>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13"/>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26"/>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82"/>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07"/>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6203" y="4859131"/>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2601" y="4076495"/>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234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6539</Words>
  <Application>Microsoft Office PowerPoint</Application>
  <PresentationFormat>ワイド画面</PresentationFormat>
  <Paragraphs>676</Paragraphs>
  <Slides>43</Slides>
  <Notes>43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43</vt:i4>
      </vt:variant>
    </vt:vector>
  </HeadingPairs>
  <TitlesOfParts>
    <vt:vector size="51" baseType="lpstr">
      <vt:lpstr>Meiryo UI</vt:lpstr>
      <vt:lpstr>ＭＳ ゴシック</vt:lpstr>
      <vt:lpstr>Sawarabi Gothic</vt:lpstr>
      <vt:lpstr>游ゴシック</vt:lpstr>
      <vt:lpstr>游ゴシック Light</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2023-06-20T00:35:49Z</dcterms:modified>
</cp:coreProperties>
</file>