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5"/>
  </p:notesMasterIdLst>
  <p:handoutMasterIdLst>
    <p:handoutMasterId r:id="rId46"/>
  </p:handoutMasterIdLst>
  <p:sldIdLst>
    <p:sldId id="290" r:id="rId2"/>
    <p:sldId id="286" r:id="rId3"/>
    <p:sldId id="291" r:id="rId4"/>
    <p:sldId id="270" r:id="rId5"/>
    <p:sldId id="297" r:id="rId6"/>
    <p:sldId id="305" r:id="rId7"/>
    <p:sldId id="276" r:id="rId8"/>
    <p:sldId id="257" r:id="rId9"/>
    <p:sldId id="259" r:id="rId10"/>
    <p:sldId id="301" r:id="rId11"/>
    <p:sldId id="293" r:id="rId12"/>
    <p:sldId id="260" r:id="rId13"/>
    <p:sldId id="303" r:id="rId14"/>
    <p:sldId id="295" r:id="rId15"/>
    <p:sldId id="296" r:id="rId16"/>
    <p:sldId id="262" r:id="rId17"/>
    <p:sldId id="298" r:id="rId18"/>
    <p:sldId id="299" r:id="rId19"/>
    <p:sldId id="263" r:id="rId20"/>
    <p:sldId id="300" r:id="rId21"/>
    <p:sldId id="264" r:id="rId22"/>
    <p:sldId id="265" r:id="rId23"/>
    <p:sldId id="266" r:id="rId24"/>
    <p:sldId id="267" r:id="rId25"/>
    <p:sldId id="272" r:id="rId26"/>
    <p:sldId id="313" r:id="rId27"/>
    <p:sldId id="314" r:id="rId28"/>
    <p:sldId id="317" r:id="rId29"/>
    <p:sldId id="279" r:id="rId30"/>
    <p:sldId id="306" r:id="rId31"/>
    <p:sldId id="308" r:id="rId32"/>
    <p:sldId id="310" r:id="rId33"/>
    <p:sldId id="307" r:id="rId34"/>
    <p:sldId id="292" r:id="rId35"/>
    <p:sldId id="294" r:id="rId36"/>
    <p:sldId id="281" r:id="rId37"/>
    <p:sldId id="302" r:id="rId38"/>
    <p:sldId id="315" r:id="rId39"/>
    <p:sldId id="316" r:id="rId40"/>
    <p:sldId id="318" r:id="rId41"/>
    <p:sldId id="311" r:id="rId42"/>
    <p:sldId id="304" r:id="rId43"/>
    <p:sldId id="312" r:id="rId44"/>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10" autoAdjust="0"/>
    <p:restoredTop sz="78455" autoAdjust="0"/>
  </p:normalViewPr>
  <p:slideViewPr>
    <p:cSldViewPr snapToGrid="0">
      <p:cViewPr varScale="1">
        <p:scale>
          <a:sx n="99" d="100"/>
          <a:sy n="99" d="100"/>
        </p:scale>
        <p:origin x="1476" y="90"/>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2023/3/22</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3/22/2023</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申請者と、承認する上長（承認者）で、利用できるメニューを変更できます。</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承認者だけに［承認］メニューを表示できます。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②サービス選択で「奉行</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Edge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労務管理電子化クラウド［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アプリ］」を</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③例えば、「申請者用」「承認者用」などのメニュー権限を用意し、</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利用者または組織ごとに付与します。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出産報告］画面</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出生報告］画面で以下の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の［明細書公開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ワークフローで運用する場合は、労務担当者側のメイン</a:t>
            </a:r>
            <a:r>
              <a:rPr lang="ja-JP" altLang="en-US" dirty="0"/>
              <a:t>メニュー右上の</a:t>
            </a:r>
            <a:r>
              <a:rPr lang="en-US" altLang="ja-JP" dirty="0"/>
              <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ワークフローを設定します。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の各メニューで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「ワークフローの承認・閲覧機能を利用する」にチェックを付けます。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［運用設定］メニュー</a:t>
            </a:r>
            <a:endParaRPr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［労務手続］ページで「使用区分や手続名を設定する」をクリックします。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③社員情報変更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（同様に［総務手続］ページで総務申請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r>
              <a:rPr lang="en-US" altLang="ja-JP" dirty="0"/>
              <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2023/3/22</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0003;&#35531;&#12513;&#12491;&#12517;&#12540;.jpg" TargetMode="External"/><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4.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45.jpeg"/><Relationship Id="rId7"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8.xml"/><Relationship Id="rId5"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49.jpeg"/><Relationship Id="rId7" Type="http://schemas.openxmlformats.org/officeDocument/2006/relationships/image" Target="../media/image13.jpe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 Id="rId5" Type="http://schemas.openxmlformats.org/officeDocument/2006/relationships/image" Target="../media/image11.png"/><Relationship Id="rId10"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80;&#12454;&#12531;&#12525;&#12540;&#12489;&#12508;&#12479;&#12531;.jpg" TargetMode="External"/><Relationship Id="rId9" Type="http://schemas.openxmlformats.org/officeDocument/2006/relationships/image" Target="../media/image1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50.jpeg"/><Relationship Id="rId7" Type="http://schemas.openxmlformats.org/officeDocument/2006/relationships/image" Target="../media/image18.jp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5" Type="http://schemas.openxmlformats.org/officeDocument/2006/relationships/image" Target="../media/image51.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5215;&#35469;&#12513;&#12491;&#12517;&#12540;.jpg"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52.jpeg"/><Relationship Id="rId7" Type="http://schemas.openxmlformats.org/officeDocument/2006/relationships/image" Target="../media/image54.jpe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5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3" Type="http://schemas.openxmlformats.org/officeDocument/2006/relationships/image" Target="../media/image56.jpeg"/><Relationship Id="rId7" Type="http://schemas.openxmlformats.org/officeDocument/2006/relationships/image" Target="../media/image58.jpe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362;&#30693;&#12425;&#12379;.jpg" TargetMode="External"/><Relationship Id="rId5" Type="http://schemas.openxmlformats.org/officeDocument/2006/relationships/image" Target="../media/image5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80;&#12483;&#12471;&#12517;&#12508;&#12540;&#12488;.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60.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61.jpeg"/><Relationship Id="rId7" Type="http://schemas.openxmlformats.org/officeDocument/2006/relationships/image" Target="../media/image63.jpe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62.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5" Type="http://schemas.openxmlformats.org/officeDocument/2006/relationships/image" Target="../media/image12.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322584"/>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smtClean="0">
                <a:latin typeface="Meiryo UI" panose="020B0604030504040204" pitchFamily="50" charset="-128"/>
                <a:ea typeface="Meiryo UI" panose="020B0604030504040204" pitchFamily="50" charset="-128"/>
              </a:rPr>
              <a:t>2023/4/14</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CD18FF45-3BC6-EAE9-8FBA-433D5DE0DF1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59397955-A8D0-CEB2-49E7-A1E72074BD4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BEE3D6-86EF-B6DD-5F61-6B71DAFEF07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39195" y="1384718"/>
            <a:ext cx="3668035" cy="3657600"/>
          </a:xfrm>
          <a:prstGeom prst="rect">
            <a:avLst/>
          </a:prstGeom>
          <a:ln>
            <a:solidFill>
              <a:schemeClr val="tx1"/>
            </a:solidFill>
          </a:ln>
        </p:spPr>
      </p:pic>
      <p:sp>
        <p:nvSpPr>
          <p:cNvPr id="9" name="四角形: 角を丸くする 8">
            <a:extLst>
              <a:ext uri="{FF2B5EF4-FFF2-40B4-BE49-F238E27FC236}">
                <a16:creationId xmlns:a16="http://schemas.microsoft.com/office/drawing/2014/main" id="{F1CF92F9-3126-8B7B-423F-A03EFC3DA962}"/>
              </a:ext>
            </a:extLst>
          </p:cNvPr>
          <p:cNvSpPr/>
          <p:nvPr/>
        </p:nvSpPr>
        <p:spPr>
          <a:xfrm>
            <a:off x="2543814" y="1601474"/>
            <a:ext cx="1863416" cy="344084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1" name="四角形: 角を丸くする 10">
            <a:extLst>
              <a:ext uri="{FF2B5EF4-FFF2-40B4-BE49-F238E27FC236}">
                <a16:creationId xmlns:a16="http://schemas.microsoft.com/office/drawing/2014/main" id="{4360E9AF-FEB2-1C01-B18B-E95498C67A07}"/>
              </a:ext>
            </a:extLst>
          </p:cNvPr>
          <p:cNvSpPr/>
          <p:nvPr/>
        </p:nvSpPr>
        <p:spPr>
          <a:xfrm>
            <a:off x="738591" y="1810279"/>
            <a:ext cx="1413000"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2"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5"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6"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7"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8210" y="397667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25179"/>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49601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4" y="3111978"/>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E47A8D8F-5A65-4E92-A1D6-93F3026CCE43}"/>
              </a:ext>
            </a:extLst>
          </p:cNvPr>
          <p:cNvSpPr txBox="1"/>
          <p:nvPr/>
        </p:nvSpPr>
        <p:spPr>
          <a:xfrm>
            <a:off x="6808484" y="3435872"/>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6C994BAB-5FCE-46D9-8B84-E6BFE2882FDD}"/>
              </a:ext>
            </a:extLst>
          </p:cNvPr>
          <p:cNvSpPr txBox="1"/>
          <p:nvPr/>
        </p:nvSpPr>
        <p:spPr>
          <a:xfrm>
            <a:off x="6808484" y="517501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A997B04-D5B3-9474-66EA-59307EAB7B82}"/>
              </a:ext>
            </a:extLst>
          </p:cNvPr>
          <p:cNvSpPr txBox="1"/>
          <p:nvPr/>
        </p:nvSpPr>
        <p:spPr>
          <a:xfrm>
            <a:off x="6808484" y="459228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en-US" altLang="ja-JP" sz="1600" b="1" dirty="0">
                <a:solidFill>
                  <a:schemeClr val="tx1"/>
                </a:solidFill>
                <a:latin typeface="Meiryo UI" panose="020B0604030504040204" pitchFamily="34" charset="-128"/>
                <a:ea typeface="Meiryo UI" panose="020B0604030504040204" pitchFamily="34" charset="-128"/>
              </a:rPr>
              <a:t/>
            </a:r>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D227085-F22A-3E2C-B619-EB07C100B84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79C85F7-07E6-B3E3-E05D-08DE821634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07882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238E9E31-8F82-E3A1-98C9-37DE83F660D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Tree>
    <p:extLst>
      <p:ext uri="{BB962C8B-B14F-4D97-AF65-F5344CB8AC3E}">
        <p14:creationId xmlns:p14="http://schemas.microsoft.com/office/powerpoint/2010/main" val="4047971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73099BC-4168-407F-9ED7-E23D2AE2AC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903" y="1294470"/>
            <a:ext cx="3717839" cy="3314799"/>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814622" y="1496523"/>
            <a:ext cx="1774120" cy="298446"/>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1" name="四角形: 角を丸くする 20">
            <a:extLst>
              <a:ext uri="{FF2B5EF4-FFF2-40B4-BE49-F238E27FC236}">
                <a16:creationId xmlns:a16="http://schemas.microsoft.com/office/drawing/2014/main" id="{02A6F533-E929-4886-A1AD-B266015B7C22}"/>
              </a:ext>
            </a:extLst>
          </p:cNvPr>
          <p:cNvSpPr/>
          <p:nvPr/>
        </p:nvSpPr>
        <p:spPr>
          <a:xfrm>
            <a:off x="888724" y="2525062"/>
            <a:ext cx="1326156" cy="40101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771937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549899"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7" name="図 6">
            <a:extLst>
              <a:ext uri="{FF2B5EF4-FFF2-40B4-BE49-F238E27FC236}">
                <a16:creationId xmlns:a16="http://schemas.microsoft.com/office/drawing/2014/main" id="{A2014420-CC53-419A-BCE6-01E10EB09E0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821989" y="698549"/>
            <a:ext cx="419251" cy="419251"/>
          </a:xfrm>
          <a:prstGeom prst="rect">
            <a:avLst/>
          </a:prstGeom>
        </p:spPr>
      </p:pic>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144621"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93282" y="1253927"/>
            <a:ext cx="444043" cy="598942"/>
          </a:xfrm>
          <a:prstGeom prst="rect">
            <a:avLst/>
          </a:prstGeom>
        </p:spPr>
      </p:pic>
      <p:pic>
        <p:nvPicPr>
          <p:cNvPr id="9" name="図 8">
            <a:extLst>
              <a:ext uri="{FF2B5EF4-FFF2-40B4-BE49-F238E27FC236}">
                <a16:creationId xmlns:a16="http://schemas.microsoft.com/office/drawing/2014/main" id="{852E68BB-E44B-4D53-B78D-E40B0B0994F9}"/>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4646" y="1253928"/>
            <a:ext cx="4574125" cy="2566914"/>
          </a:xfrm>
          <a:prstGeom prst="rect">
            <a:avLst/>
          </a:prstGeom>
        </p:spPr>
      </p:pic>
      <p:sp>
        <p:nvSpPr>
          <p:cNvPr id="8" name="四角形: 角を丸くする 7">
            <a:extLst>
              <a:ext uri="{FF2B5EF4-FFF2-40B4-BE49-F238E27FC236}">
                <a16:creationId xmlns:a16="http://schemas.microsoft.com/office/drawing/2014/main" id="{3FB6C669-5AEA-49D6-B43D-68D4C1D22AA1}"/>
              </a:ext>
            </a:extLst>
          </p:cNvPr>
          <p:cNvSpPr/>
          <p:nvPr/>
        </p:nvSpPr>
        <p:spPr>
          <a:xfrm>
            <a:off x="909195" y="2092260"/>
            <a:ext cx="727899" cy="156831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99671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3856FA39-56F9-49C1-BD1A-71EF07605F9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07385" y="1369675"/>
            <a:ext cx="5476875" cy="2905125"/>
          </a:xfrm>
          <a:prstGeom prst="rect">
            <a:avLst/>
          </a:prstGeom>
          <a:ln>
            <a:solidFill>
              <a:schemeClr val="tx1"/>
            </a:solidFill>
          </a:ln>
        </p:spPr>
      </p:pic>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044156" y="1830272"/>
            <a:ext cx="1498687" cy="224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1B005A7-7E45-422C-9FCE-5A0E683C888D}"/>
              </a:ext>
            </a:extLst>
          </p:cNvPr>
          <p:cNvSpPr/>
          <p:nvPr/>
        </p:nvSpPr>
        <p:spPr>
          <a:xfrm>
            <a:off x="618788" y="2275793"/>
            <a:ext cx="1425368"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EBC498AD-E848-58D6-4D3F-9F3155A671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2BC1529B-9086-69CC-B9F9-3320853A0F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12632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C4467B6B-B822-4F29-ABCD-28A65D111DB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2671" y="2063742"/>
            <a:ext cx="4788264" cy="3211439"/>
          </a:xfrm>
          <a:prstGeom prst="rect">
            <a:avLst/>
          </a:prstGeom>
        </p:spPr>
      </p:pic>
      <p:sp>
        <p:nvSpPr>
          <p:cNvPr id="20" name="四角形: 角を丸くする 19">
            <a:extLst>
              <a:ext uri="{FF2B5EF4-FFF2-40B4-BE49-F238E27FC236}">
                <a16:creationId xmlns:a16="http://schemas.microsoft.com/office/drawing/2014/main" id="{90909B9A-2D2F-4746-9416-DC7EE40E0E66}"/>
              </a:ext>
            </a:extLst>
          </p:cNvPr>
          <p:cNvSpPr/>
          <p:nvPr/>
        </p:nvSpPr>
        <p:spPr>
          <a:xfrm>
            <a:off x="700994" y="4307370"/>
            <a:ext cx="4534545" cy="9678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2326CDA3-ED2B-40F6-AE32-ED2EBE05E809}"/>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85604" y="2315213"/>
            <a:ext cx="3844850" cy="2243628"/>
          </a:xfrm>
          <a:prstGeom prst="rect">
            <a:avLst/>
          </a:prstGeom>
          <a:ln>
            <a:solidFill>
              <a:schemeClr val="tx1"/>
            </a:solidFill>
          </a:ln>
        </p:spPr>
      </p:pic>
      <p:pic>
        <p:nvPicPr>
          <p:cNvPr id="12" name="図 11">
            <a:extLst>
              <a:ext uri="{FF2B5EF4-FFF2-40B4-BE49-F238E27FC236}">
                <a16:creationId xmlns:a16="http://schemas.microsoft.com/office/drawing/2014/main" id="{E14AC4EC-4763-4BAE-9CC8-B48ACBB8DB93}"/>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8161938" y="2350626"/>
            <a:ext cx="3417391" cy="4067967"/>
          </a:xfrm>
          <a:prstGeom prst="rect">
            <a:avLst/>
          </a:prstGeom>
          <a:ln>
            <a:solidFill>
              <a:schemeClr val="tx1"/>
            </a:solidFill>
          </a:ln>
        </p:spPr>
      </p:pic>
      <p:sp>
        <p:nvSpPr>
          <p:cNvPr id="15" name="テキスト ボックス 14">
            <a:extLst>
              <a:ext uri="{FF2B5EF4-FFF2-40B4-BE49-F238E27FC236}">
                <a16:creationId xmlns:a16="http://schemas.microsoft.com/office/drawing/2014/main" id="{0BB520E7-8648-4DB5-A67B-5A3525B462AB}"/>
              </a:ext>
            </a:extLst>
          </p:cNvPr>
          <p:cNvSpPr txBox="1"/>
          <p:nvPr/>
        </p:nvSpPr>
        <p:spPr>
          <a:xfrm>
            <a:off x="5776726" y="1889082"/>
            <a:ext cx="1003177"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sp>
        <p:nvSpPr>
          <p:cNvPr id="24" name="テキスト ボックス 23">
            <a:extLst>
              <a:ext uri="{FF2B5EF4-FFF2-40B4-BE49-F238E27FC236}">
                <a16:creationId xmlns:a16="http://schemas.microsoft.com/office/drawing/2014/main" id="{C4D047A3-A88A-48FA-B9F1-BB4BD54F1085}"/>
              </a:ext>
            </a:extLst>
          </p:cNvPr>
          <p:cNvSpPr txBox="1"/>
          <p:nvPr/>
        </p:nvSpPr>
        <p:spPr>
          <a:xfrm>
            <a:off x="7013361" y="6031307"/>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25" name="矢印: 右 24">
            <a:extLst>
              <a:ext uri="{FF2B5EF4-FFF2-40B4-BE49-F238E27FC236}">
                <a16:creationId xmlns:a16="http://schemas.microsoft.com/office/drawing/2014/main" id="{68D39F42-B527-424C-9ED5-34928C6C9239}"/>
              </a:ext>
            </a:extLst>
          </p:cNvPr>
          <p:cNvSpPr/>
          <p:nvPr/>
        </p:nvSpPr>
        <p:spPr>
          <a:xfrm rot="674747">
            <a:off x="4666203" y="4859131"/>
            <a:ext cx="3555803"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6" name="矢印: 右 25">
            <a:extLst>
              <a:ext uri="{FF2B5EF4-FFF2-40B4-BE49-F238E27FC236}">
                <a16:creationId xmlns:a16="http://schemas.microsoft.com/office/drawing/2014/main" id="{357FEEEC-5099-4CE7-83DD-2D7B641D316E}"/>
              </a:ext>
            </a:extLst>
          </p:cNvPr>
          <p:cNvSpPr/>
          <p:nvPr/>
        </p:nvSpPr>
        <p:spPr>
          <a:xfrm rot="20412529">
            <a:off x="4672601" y="4076495"/>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72347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r>
                        <a:rPr kumimoji="1" lang="en-US" altLang="ja-JP" sz="2000" dirty="0">
                          <a:latin typeface="Meiryo UI" panose="020B0604030504040204" pitchFamily="50" charset="-128"/>
                          <a:ea typeface="Meiryo UI" panose="020B0604030504040204" pitchFamily="50" charset="-128"/>
                        </a:rPr>
                        <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B39E48B0-DE59-6ED3-12E6-FC246AB5C77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3B8DC71D-96FA-C30B-7395-DE5822A5F5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47206104"/>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307202515"/>
                  </a:ext>
                </a:extLst>
              </a:tr>
            </a:tbl>
          </a:graphicData>
        </a:graphic>
      </p:graphicFrame>
      <p:sp>
        <p:nvSpPr>
          <p:cNvPr id="2" name="フッター プレースホルダー 3">
            <a:extLst>
              <a:ext uri="{FF2B5EF4-FFF2-40B4-BE49-F238E27FC236}">
                <a16:creationId xmlns:a16="http://schemas.microsoft.com/office/drawing/2014/main" id="{A92D2A98-D8F0-70C0-3FE5-5782206F882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DAFE9E6-D633-7C51-099D-AAB5C3DE640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インターネット上から、「給与明細書」「賞与明細書」を</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で参照できます。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617796"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040485" y="1253927"/>
            <a:ext cx="3664630" cy="5173595"/>
          </a:xfrm>
          <a:prstGeom prst="rect">
            <a:avLst/>
          </a:prstGeom>
        </p:spPr>
      </p:pic>
      <p:pic>
        <p:nvPicPr>
          <p:cNvPr id="8" name="図 7">
            <a:extLst>
              <a:ext uri="{FF2B5EF4-FFF2-40B4-BE49-F238E27FC236}">
                <a16:creationId xmlns:a16="http://schemas.microsoft.com/office/drawing/2014/main" id="{1B756DAB-7723-4C20-BAE8-7C6A9A0A489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42702" y="1258268"/>
            <a:ext cx="4742870" cy="2661611"/>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584292"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76908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6602</Words>
  <Application>Microsoft Office PowerPoint</Application>
  <PresentationFormat>ワイド画面</PresentationFormat>
  <Paragraphs>623</Paragraphs>
  <Slides>43</Slides>
  <Notes>43</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43</vt:i4>
      </vt:variant>
    </vt:vector>
  </HeadingPairs>
  <TitlesOfParts>
    <vt:vector size="52" baseType="lpstr">
      <vt:lpstr>Meiryo UI</vt:lpstr>
      <vt:lpstr>ＭＳ ゴシック</vt:lpstr>
      <vt:lpstr>游ゴシック</vt:lpstr>
      <vt:lpstr>游ゴシック Light</vt:lpstr>
      <vt:lpstr>Arial</vt:lpstr>
      <vt:lpstr>Century Gothic</vt:lpstr>
      <vt:lpstr>Segoe UI</vt:lpstr>
      <vt:lpstr>Times New Roman</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2023-03-22T08:41:14Z</dcterms:modified>
</cp:coreProperties>
</file>