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0"/>
  </p:notesMasterIdLst>
  <p:handoutMasterIdLst>
    <p:handoutMasterId r:id="rId41"/>
  </p:handoutMasterIdLst>
  <p:sldIdLst>
    <p:sldId id="290" r:id="rId2"/>
    <p:sldId id="286" r:id="rId3"/>
    <p:sldId id="291" r:id="rId4"/>
    <p:sldId id="270" r:id="rId5"/>
    <p:sldId id="297" r:id="rId6"/>
    <p:sldId id="276" r:id="rId7"/>
    <p:sldId id="257" r:id="rId8"/>
    <p:sldId id="259" r:id="rId9"/>
    <p:sldId id="301" r:id="rId10"/>
    <p:sldId id="293" r:id="rId11"/>
    <p:sldId id="260" r:id="rId12"/>
    <p:sldId id="303" r:id="rId13"/>
    <p:sldId id="295" r:id="rId14"/>
    <p:sldId id="296" r:id="rId15"/>
    <p:sldId id="262" r:id="rId16"/>
    <p:sldId id="298" r:id="rId17"/>
    <p:sldId id="299" r:id="rId18"/>
    <p:sldId id="263" r:id="rId19"/>
    <p:sldId id="300" r:id="rId20"/>
    <p:sldId id="264" r:id="rId21"/>
    <p:sldId id="265" r:id="rId22"/>
    <p:sldId id="266" r:id="rId23"/>
    <p:sldId id="267" r:id="rId24"/>
    <p:sldId id="272" r:id="rId25"/>
    <p:sldId id="269" r:id="rId26"/>
    <p:sldId id="304" r:id="rId27"/>
    <p:sldId id="317" r:id="rId28"/>
    <p:sldId id="279" r:id="rId29"/>
    <p:sldId id="292" r:id="rId30"/>
    <p:sldId id="294" r:id="rId31"/>
    <p:sldId id="281" r:id="rId32"/>
    <p:sldId id="302" r:id="rId33"/>
    <p:sldId id="314" r:id="rId34"/>
    <p:sldId id="315" r:id="rId35"/>
    <p:sldId id="316" r:id="rId36"/>
    <p:sldId id="311" r:id="rId37"/>
    <p:sldId id="312" r:id="rId38"/>
    <p:sldId id="313"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78455" autoAdjust="0"/>
  </p:normalViewPr>
  <p:slideViewPr>
    <p:cSldViewPr snapToGrid="0">
      <p:cViewPr varScale="1">
        <p:scale>
          <a:sx n="99" d="100"/>
          <a:sy n="99" d="100"/>
        </p:scale>
        <p:origin x="1482" y="90"/>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3/22/2023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smtClean="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smtClean="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r>
              <a:rPr kumimoji="1" lang="ja-JP" altLang="en-US" dirty="0" smtClean="0">
                <a:latin typeface="Meiryo UI" panose="020B0604030504040204" pitchFamily="50" charset="-128"/>
                <a:ea typeface="Meiryo UI" panose="020B0604030504040204" pitchFamily="50" charset="-128"/>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出産報告］画面</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出生報告］画面で以下の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r>
              <a:rPr lang="en-US" altLang="ja-JP" dirty="0"/>
              <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ワークフローで運用する場合は、労務担当者側のメイン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［ワークフロー］メニューでワークフローを設定します。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の各メニューで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「ワークフローの承認・閲覧機能を利用する」にチェックを付けます。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［運用設定］メニュー</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［手続］ページで「使用区分や手続名を設定する」をクリックします。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③［身上異動手続］ページで社員情報変更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もご利用の場合は、［総務手続］ページで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r>
              <a:rPr lang="en-US" altLang="ja-JP" dirty="0"/>
              <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 Id="rId5" Type="http://schemas.openxmlformats.org/officeDocument/2006/relationships/image" Target="../media/image1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42.jpeg"/><Relationship Id="rId7"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4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5215;&#35469;&#12513;&#12491;&#12517;&#12540;.jp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49.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322584"/>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smtClean="0">
                <a:latin typeface="Meiryo UI" panose="020B0604030504040204" pitchFamily="50" charset="-128"/>
                <a:ea typeface="Meiryo UI" panose="020B0604030504040204" pitchFamily="50" charset="-128"/>
              </a:rPr>
              <a:t>2023/4/14</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C6991E-6C97-4097-B2B2-9B12758E6F5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0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en-US" altLang="ja-JP" sz="1600" b="1" dirty="0">
                <a:solidFill>
                  <a:schemeClr val="tx1"/>
                </a:solidFill>
                <a:latin typeface="Meiryo UI" panose="020B0604030504040204" pitchFamily="34" charset="-128"/>
                <a:ea typeface="Meiryo UI" panose="020B0604030504040204" pitchFamily="34" charset="-128"/>
              </a:rPr>
              <a:t/>
            </a:r>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915C09C9-D351-4C41-8377-39011A6BB97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420" y="1368370"/>
            <a:ext cx="5498764" cy="2917908"/>
          </a:xfrm>
          <a:prstGeom prst="rect">
            <a:avLst/>
          </a:prstGeom>
          <a:ln>
            <a:solidFill>
              <a:schemeClr val="tx1"/>
            </a:solidFill>
          </a:ln>
        </p:spPr>
      </p:pic>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24906" y="1839897"/>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599538" y="2285418"/>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561" y="2063736"/>
            <a:ext cx="4788264" cy="321143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01884" y="4307364"/>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09"/>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31"/>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78"/>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12"/>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7093" y="4859125"/>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3491" y="4076489"/>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58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6341</Words>
  <Application>Microsoft Office PowerPoint</Application>
  <PresentationFormat>ワイド画面</PresentationFormat>
  <Paragraphs>611</Paragraphs>
  <Slides>38</Slides>
  <Notes>38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Meiryo UI</vt:lpstr>
      <vt:lpstr>ＭＳ ゴシック</vt:lpstr>
      <vt:lpstr>游ゴシック</vt:lpstr>
      <vt:lpstr>游ゴシック Light</vt:lpstr>
      <vt:lpstr>Arial</vt:lpstr>
      <vt:lpstr>Century Gothic</vt:lpstr>
      <vt:lpstr>Segoe UI</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2023-03-22T08:40:55Z</dcterms:modified>
</cp:coreProperties>
</file>