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0"/>
  </p:notesMasterIdLst>
  <p:handoutMasterIdLst>
    <p:handoutMasterId r:id="rId41"/>
  </p:handoutMasterIdLst>
  <p:sldIdLst>
    <p:sldId id="290" r:id="rId2"/>
    <p:sldId id="286" r:id="rId3"/>
    <p:sldId id="291" r:id="rId4"/>
    <p:sldId id="270" r:id="rId5"/>
    <p:sldId id="297" r:id="rId6"/>
    <p:sldId id="276" r:id="rId7"/>
    <p:sldId id="257" r:id="rId8"/>
    <p:sldId id="259" r:id="rId9"/>
    <p:sldId id="301" r:id="rId10"/>
    <p:sldId id="293" r:id="rId11"/>
    <p:sldId id="260" r:id="rId12"/>
    <p:sldId id="303" r:id="rId13"/>
    <p:sldId id="295" r:id="rId14"/>
    <p:sldId id="296" r:id="rId15"/>
    <p:sldId id="262" r:id="rId16"/>
    <p:sldId id="298" r:id="rId17"/>
    <p:sldId id="299" r:id="rId18"/>
    <p:sldId id="263" r:id="rId19"/>
    <p:sldId id="300" r:id="rId20"/>
    <p:sldId id="264" r:id="rId21"/>
    <p:sldId id="265" r:id="rId22"/>
    <p:sldId id="266" r:id="rId23"/>
    <p:sldId id="267" r:id="rId24"/>
    <p:sldId id="272" r:id="rId25"/>
    <p:sldId id="269" r:id="rId26"/>
    <p:sldId id="304" r:id="rId27"/>
    <p:sldId id="317" r:id="rId28"/>
    <p:sldId id="279" r:id="rId29"/>
    <p:sldId id="292" r:id="rId30"/>
    <p:sldId id="294" r:id="rId31"/>
    <p:sldId id="281" r:id="rId32"/>
    <p:sldId id="302" r:id="rId33"/>
    <p:sldId id="314" r:id="rId34"/>
    <p:sldId id="315" r:id="rId35"/>
    <p:sldId id="316" r:id="rId36"/>
    <p:sldId id="311" r:id="rId37"/>
    <p:sldId id="312" r:id="rId38"/>
    <p:sldId id="313" r:id="rId3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58" autoAdjust="0"/>
    <p:restoredTop sz="78455" autoAdjust="0"/>
  </p:normalViewPr>
  <p:slideViewPr>
    <p:cSldViewPr snapToGrid="0">
      <p:cViewPr varScale="1">
        <p:scale>
          <a:sx n="99" d="100"/>
          <a:sy n="99" d="100"/>
        </p:scale>
        <p:origin x="1482"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2022/10/5</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10/5/2022</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だけをご利用の場合、または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③［身上異動手続］ページで社員情報変更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もご利用の場合は、［総務手続］ページで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2022/10/5</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5" Type="http://schemas.openxmlformats.org/officeDocument/2006/relationships/image" Target="../media/image1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2.png" TargetMode="External"/><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5391;&#36796;&#21475;&#24231;&#22793;&#26356;02.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391;&#36796;&#21475;&#24231;&#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29.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41.jpeg"/><Relationship Id="rId7"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4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5215;&#35469;&#12513;&#12491;&#12517;&#12540;.jpg"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3.jpeg"/><Relationship Id="rId7"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47.jpeg"/><Relationship Id="rId7"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48.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3.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2022/10/11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C2C6991E-6C97-4097-B2B2-9B12758E6F5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6084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1136405" y="1699406"/>
            <a:ext cx="2411606" cy="69356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descr="グラフィカル ユーザー インターフェイス, テキスト, アプリケーション&#10;&#10;自動的に生成された説明">
            <a:extLst>
              <a:ext uri="{FF2B5EF4-FFF2-40B4-BE49-F238E27FC236}">
                <a16:creationId xmlns:a16="http://schemas.microsoft.com/office/drawing/2014/main" id="{6458D782-F659-8B6D-5FC3-9B6A25C9B4D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986144" y="2392973"/>
            <a:ext cx="6580440" cy="3853715"/>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00005" y="2594738"/>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80118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274320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E0B9910-7E2A-4FCB-9325-39E59C22CB6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15561" y="2065864"/>
            <a:ext cx="5281049" cy="3668473"/>
          </a:xfrm>
          <a:prstGeom prst="rect">
            <a:avLst/>
          </a:prstGeom>
          <a:ln>
            <a:solidFill>
              <a:schemeClr val="tx1"/>
            </a:solidFill>
          </a:ln>
        </p:spPr>
      </p:pic>
      <p:pic>
        <p:nvPicPr>
          <p:cNvPr id="7" name="図 6">
            <a:extLst>
              <a:ext uri="{FF2B5EF4-FFF2-40B4-BE49-F238E27FC236}">
                <a16:creationId xmlns:a16="http://schemas.microsoft.com/office/drawing/2014/main" id="{2CD65862-1E89-41BC-931C-3CF0FBD7321A}"/>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972" y="3429000"/>
            <a:ext cx="3886200" cy="1104900"/>
          </a:xfrm>
          <a:prstGeom prst="rect">
            <a:avLst/>
          </a:prstGeom>
          <a:ln>
            <a:solidFill>
              <a:schemeClr val="tx1"/>
            </a:solidFill>
          </a:ln>
        </p:spPr>
      </p:pic>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4394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915C09C9-D351-4C41-8377-39011A6BB97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420" y="1368370"/>
            <a:ext cx="5498764" cy="2917908"/>
          </a:xfrm>
          <a:prstGeom prst="rect">
            <a:avLst/>
          </a:prstGeom>
          <a:ln>
            <a:solidFill>
              <a:schemeClr val="tx1"/>
            </a:solidFill>
          </a:ln>
        </p:spPr>
      </p:pic>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24906" y="1839897"/>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599538" y="2285418"/>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561" y="2063736"/>
            <a:ext cx="4788264" cy="321143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01884" y="4307364"/>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09"/>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31"/>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78"/>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12"/>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7093" y="4859125"/>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3491" y="4076489"/>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5864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6247</Words>
  <Application>Microsoft Office PowerPoint</Application>
  <PresentationFormat>ワイド画面</PresentationFormat>
  <Paragraphs>615</Paragraphs>
  <Slides>38</Slides>
  <Notes>38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38</vt:i4>
      </vt:variant>
    </vt:vector>
  </HeadingPairs>
  <TitlesOfParts>
    <vt:vector size="46" baseType="lpstr">
      <vt:lpstr>Meiryo UI</vt:lpstr>
      <vt:lpstr>ＭＳ ゴシック</vt:lpstr>
      <vt:lpstr>游ゴシック</vt:lpstr>
      <vt:lpstr>游ゴシック Light</vt:lpstr>
      <vt:lpstr>Arial</vt:lpstr>
      <vt:lpstr>Century Gothic</vt:lpstr>
      <vt:lpstr>Myriad Pro Cond</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2022-10-05T03:41:01Z</dcterms:modified>
</cp:coreProperties>
</file>