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6"/>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09"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6761" autoAdjust="0"/>
  </p:normalViewPr>
  <p:slideViewPr>
    <p:cSldViewPr snapToGrid="0">
      <p:cViewPr>
        <p:scale>
          <a:sx n="100" d="100"/>
          <a:sy n="100" d="100"/>
        </p:scale>
        <p:origin x="1218"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2022/10/3</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2022/10/3</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2022/10/3</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2022/10/3</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file:///C:\40%20MANUAL\MANUAL\&#22857;&#34892;Edge%20&#24180;&#26411;&#35519;&#25972;&#30003;&#21578;&#26360;&#12463;&#12521;&#12454;&#12489;\&#21033;&#29992;&#12460;&#12452;&#12489;&#65288;&#25552;&#20986;&#32773;&#21521;&#12369;&#65289;\Links\04_&#25206;&#39178;&#22522;&#30990;_3_Messag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7"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file:///C:\40%20MANUAL\MANUAL\&#22857;&#34892;Edge%20&#24180;&#26411;&#35519;&#25972;&#30003;&#21578;&#26360;&#12463;&#12521;&#12454;&#12489;\&#21033;&#29992;&#12460;&#12452;&#12489;&#65288;&#25552;&#20986;&#32773;&#21521;&#12369;&#65289;\Links\10_&#35388;&#26126;&#26360;&#39006;_&#21488;&#32025;.jpg"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33.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1_&#12510;&#12452;&#12490;_1.jpg" TargetMode="External"/><Relationship Id="rId7"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file:///C:\40%20MANUAL\MANUAL\&#22857;&#34892;Edge%20&#24180;&#26411;&#35519;&#25972;&#30003;&#21578;&#26360;&#12463;&#12521;&#12454;&#12489;\&#21033;&#29992;&#12460;&#12452;&#12489;&#65288;&#25552;&#20986;&#32773;&#21521;&#12369;&#65289;\Links\12_&#38651;&#23376;&#25511;&#38500;&#35388;&#26126;&#26360;_1.jpg" TargetMode="External"/><Relationship Id="rId9"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3_&#30003;&#21578;&#26360;&#36984;&#25246;&#30011;&#38754;.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5552;&#20986;&#32773;\YTAS%20&#35069;&#21697;&#12484;&#12540;&#12523;&#12480;&#12454;&#12531;&#12525;&#12540;&#12489;\Links\03_&#30003;&#21578;&#26360;&#36984;&#25246;&#30011;&#38754;.jpg" TargetMode="Externa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9" name="図 8">
            <a:extLst>
              <a:ext uri="{FF2B5EF4-FFF2-40B4-BE49-F238E27FC236}">
                <a16:creationId xmlns:a16="http://schemas.microsoft.com/office/drawing/2014/main" id="{0EE1BE64-F1AB-4BE5-95EF-708C2C74618B}"/>
              </a:ext>
            </a:extLst>
          </p:cNvPr>
          <p:cNvPicPr>
            <a:picLocks noChangeAspect="1"/>
          </p:cNvPicPr>
          <p:nvPr/>
        </p:nvPicPr>
        <p:blipFill>
          <a:blip r:embed="rId2"/>
          <a:stretch>
            <a:fillRect/>
          </a:stretch>
        </p:blipFill>
        <p:spPr>
          <a:xfrm>
            <a:off x="539270" y="1145547"/>
            <a:ext cx="3622737" cy="4825155"/>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9" name="角丸四角形 79"/>
          <p:cNvSpPr>
            <a:spLocks noChangeArrowheads="1"/>
          </p:cNvSpPr>
          <p:nvPr/>
        </p:nvSpPr>
        <p:spPr bwMode="auto">
          <a:xfrm>
            <a:off x="2411411" y="5708714"/>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695575" y="3226850"/>
            <a:ext cx="1864376" cy="106960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618983" y="5212406"/>
            <a:ext cx="2963452" cy="413737"/>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624766" y="4296456"/>
            <a:ext cx="2957668" cy="22860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582435" y="5189546"/>
            <a:ext cx="3022404" cy="203915"/>
          </a:xfrm>
          <a:prstGeom prst="bentConnector3">
            <a:avLst>
              <a:gd name="adj1" fmla="val 6054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34723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462"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2970210" y="5803316"/>
            <a:ext cx="1464767" cy="20391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54984" y="595594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6C9EE4B-5DE1-470F-B404-1E3618D4FD46}"/>
              </a:ext>
            </a:extLst>
          </p:cNvPr>
          <p:cNvGrpSpPr/>
          <p:nvPr/>
        </p:nvGrpSpPr>
        <p:grpSpPr>
          <a:xfrm>
            <a:off x="690356" y="1193529"/>
            <a:ext cx="4214191" cy="5255253"/>
            <a:chOff x="690356" y="1209159"/>
            <a:chExt cx="4214191" cy="5255253"/>
          </a:xfrm>
        </p:grpSpPr>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D763D18C-94D5-43BD-8F06-E3ADD0199898}"/>
                </a:ext>
              </a:extLst>
            </p:cNvPr>
            <p:cNvPicPr>
              <a:picLocks noChangeAspect="1"/>
            </p:cNvPicPr>
            <p:nvPr/>
          </p:nvPicPr>
          <p:blipFill>
            <a:blip r:embed="rId5"/>
            <a:stretch>
              <a:fillRect/>
            </a:stretch>
          </p:blipFill>
          <p:spPr>
            <a:xfrm>
              <a:off x="964602" y="1940594"/>
              <a:ext cx="66489" cy="126329"/>
            </a:xfrm>
            <a:prstGeom prst="rect">
              <a:avLst/>
            </a:prstGeom>
          </p:spPr>
        </p:pic>
      </p:gr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26182" y="613573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10393" y="6255892"/>
            <a:ext cx="1900505" cy="13408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扶養親族の情報を入力します。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29F42667-57F7-47CE-9257-C3963AD9CBA7}"/>
              </a:ext>
            </a:extLst>
          </p:cNvPr>
          <p:cNvPicPr>
            <a:picLocks noChangeAspect="1"/>
          </p:cNvPicPr>
          <p:nvPr/>
        </p:nvPicPr>
        <p:blipFill>
          <a:blip r:embed="rId2"/>
          <a:stretch>
            <a:fillRect/>
          </a:stretch>
        </p:blipFill>
        <p:spPr>
          <a:xfrm>
            <a:off x="649480" y="1178511"/>
            <a:ext cx="3969171" cy="5018903"/>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22" name="角丸四角形 79"/>
          <p:cNvSpPr>
            <a:spLocks noChangeArrowheads="1"/>
          </p:cNvSpPr>
          <p:nvPr/>
        </p:nvSpPr>
        <p:spPr bwMode="auto">
          <a:xfrm>
            <a:off x="1870213" y="226134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178857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903514" y="5646119"/>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634065" y="4186385"/>
            <a:ext cx="432222" cy="1528587"/>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44056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Text Box 33"/>
          <p:cNvSpPr txBox="1">
            <a:spLocks noChangeArrowheads="1"/>
          </p:cNvSpPr>
          <p:nvPr/>
        </p:nvSpPr>
        <p:spPr bwMode="auto">
          <a:xfrm>
            <a:off x="7008413" y="343911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090" name="Picture 42" descr="C:\40 MANUAL\MANUAL\奉行Edge 年末調整申告書クラウド\利用ガイド（提出者向け）\Links\04_扶養基礎_3_Message.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7576734" y="4489441"/>
            <a:ext cx="1981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79"/>
          <p:cNvSpPr>
            <a:spLocks noChangeArrowheads="1"/>
          </p:cNvSpPr>
          <p:nvPr/>
        </p:nvSpPr>
        <p:spPr bwMode="auto">
          <a:xfrm>
            <a:off x="2707966" y="5910090"/>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722942" y="5967008"/>
            <a:ext cx="67364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339301" y="5783826"/>
            <a:ext cx="3669112" cy="2207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2376112" y="2068781"/>
            <a:ext cx="2333336" cy="26141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3DABDD90-5664-4246-A847-D9A52DC4A704}"/>
              </a:ext>
            </a:extLst>
          </p:cNvPr>
          <p:cNvPicPr>
            <a:picLocks noChangeAspect="1"/>
          </p:cNvPicPr>
          <p:nvPr/>
        </p:nvPicPr>
        <p:blipFill>
          <a:blip r:embed="rId4"/>
          <a:stretch>
            <a:fillRect/>
          </a:stretch>
        </p:blipFill>
        <p:spPr>
          <a:xfrm>
            <a:off x="928442" y="1874044"/>
            <a:ext cx="59219" cy="104774"/>
          </a:xfrm>
          <a:prstGeom prst="rect">
            <a:avLst/>
          </a:prstGeom>
        </p:spPr>
      </p:pic>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1AB709EA-B2D1-4480-88F1-101D7C44D53D}"/>
              </a:ext>
            </a:extLst>
          </p:cNvPr>
          <p:cNvGrpSpPr/>
          <p:nvPr/>
        </p:nvGrpSpPr>
        <p:grpSpPr>
          <a:xfrm>
            <a:off x="683258" y="1250032"/>
            <a:ext cx="4352925" cy="4257675"/>
            <a:chOff x="683258" y="1257652"/>
            <a:chExt cx="4352925" cy="4257675"/>
          </a:xfrm>
        </p:grpSpPr>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AFDE0B0-146B-4386-A29E-71CDE63C84BD}"/>
                </a:ext>
              </a:extLst>
            </p:cNvPr>
            <p:cNvPicPr>
              <a:picLocks noChangeAspect="1"/>
            </p:cNvPicPr>
            <p:nvPr/>
          </p:nvPicPr>
          <p:blipFill>
            <a:blip r:embed="rId4"/>
            <a:stretch>
              <a:fillRect/>
            </a:stretch>
          </p:blipFill>
          <p:spPr>
            <a:xfrm>
              <a:off x="2054274" y="2786804"/>
              <a:ext cx="384128" cy="118558"/>
            </a:xfrm>
            <a:prstGeom prst="rect">
              <a:avLst/>
            </a:prstGeom>
          </p:spPr>
        </p:pic>
        <p:pic>
          <p:nvPicPr>
            <p:cNvPr id="20" name="図 19">
              <a:extLst>
                <a:ext uri="{FF2B5EF4-FFF2-40B4-BE49-F238E27FC236}">
                  <a16:creationId xmlns:a16="http://schemas.microsoft.com/office/drawing/2014/main" id="{90471DC1-FA88-4BF4-AA5A-0B4FFC2277C0}"/>
                </a:ext>
              </a:extLst>
            </p:cNvPr>
            <p:cNvPicPr>
              <a:picLocks noChangeAspect="1"/>
            </p:cNvPicPr>
            <p:nvPr/>
          </p:nvPicPr>
          <p:blipFill>
            <a:blip r:embed="rId5"/>
            <a:stretch>
              <a:fillRect/>
            </a:stretch>
          </p:blipFill>
          <p:spPr>
            <a:xfrm>
              <a:off x="2074822" y="2926382"/>
              <a:ext cx="456715" cy="111940"/>
            </a:xfrm>
            <a:prstGeom prst="rect">
              <a:avLst/>
            </a:prstGeom>
          </p:spPr>
        </p:pic>
      </p:gr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54C6156E-2C71-4C4B-B031-856C619A2A99}"/>
              </a:ext>
            </a:extLst>
          </p:cNvPr>
          <p:cNvPicPr>
            <a:picLocks noChangeAspect="1"/>
          </p:cNvPicPr>
          <p:nvPr/>
        </p:nvPicPr>
        <p:blipFill>
          <a:blip r:embed="rId6"/>
          <a:stretch>
            <a:fillRect/>
          </a:stretch>
        </p:blipFill>
        <p:spPr>
          <a:xfrm>
            <a:off x="983212" y="2009773"/>
            <a:ext cx="59219" cy="104774"/>
          </a:xfrm>
          <a:prstGeom prst="rect">
            <a:avLst/>
          </a:prstGeom>
        </p:spPr>
      </p:pic>
      <p:pic>
        <p:nvPicPr>
          <p:cNvPr id="23" name="図 22">
            <a:extLst>
              <a:ext uri="{FF2B5EF4-FFF2-40B4-BE49-F238E27FC236}">
                <a16:creationId xmlns:a16="http://schemas.microsoft.com/office/drawing/2014/main" id="{4EEA1218-7508-412E-A173-C954B61FBCEA}"/>
              </a:ext>
            </a:extLst>
          </p:cNvPr>
          <p:cNvPicPr>
            <a:picLocks noChangeAspect="1"/>
          </p:cNvPicPr>
          <p:nvPr/>
        </p:nvPicPr>
        <p:blipFill>
          <a:blip r:embed="rId6"/>
          <a:stretch>
            <a:fillRect/>
          </a:stretch>
        </p:blipFill>
        <p:spPr>
          <a:xfrm>
            <a:off x="980036" y="2010085"/>
            <a:ext cx="59219" cy="104774"/>
          </a:xfrm>
          <a:prstGeom prst="rect">
            <a:avLst/>
          </a:prstGeom>
        </p:spPr>
      </p:pic>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AE30C41-1D6B-450B-A71A-31FB3C95B3B7}"/>
              </a:ext>
            </a:extLst>
          </p:cNvPr>
          <p:cNvPicPr>
            <a:picLocks noChangeAspect="1"/>
          </p:cNvPicPr>
          <p:nvPr/>
        </p:nvPicPr>
        <p:blipFill>
          <a:blip r:embed="rId2"/>
          <a:stretch>
            <a:fillRect/>
          </a:stretch>
        </p:blipFill>
        <p:spPr>
          <a:xfrm>
            <a:off x="640862" y="1247529"/>
            <a:ext cx="3926604" cy="4843930"/>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13423" y="5645628"/>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flipV="1">
            <a:off x="2976691" y="5432319"/>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53213" y="5232956"/>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42264" y="4704402"/>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212496C8-6E95-462B-AD14-2D074048F585}"/>
              </a:ext>
            </a:extLst>
          </p:cNvPr>
          <p:cNvGrpSpPr/>
          <p:nvPr/>
        </p:nvGrpSpPr>
        <p:grpSpPr>
          <a:xfrm>
            <a:off x="665138" y="1158869"/>
            <a:ext cx="3997325" cy="4514850"/>
            <a:chOff x="665138" y="1158869"/>
            <a:chExt cx="3997325" cy="4514850"/>
          </a:xfrm>
        </p:grpSpPr>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70C2793B-E8C6-41F7-A47A-3113ED487C3A}"/>
                </a:ext>
              </a:extLst>
            </p:cNvPr>
            <p:cNvPicPr>
              <a:picLocks noChangeAspect="1"/>
            </p:cNvPicPr>
            <p:nvPr/>
          </p:nvPicPr>
          <p:blipFill>
            <a:blip r:embed="rId4"/>
            <a:stretch>
              <a:fillRect/>
            </a:stretch>
          </p:blipFill>
          <p:spPr>
            <a:xfrm>
              <a:off x="930791" y="2184170"/>
              <a:ext cx="61951" cy="117706"/>
            </a:xfrm>
            <a:prstGeom prst="rect">
              <a:avLst/>
            </a:prstGeom>
          </p:spPr>
        </p:pic>
      </p:gr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4334364" y="23560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21988"/>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5"/>
          <a:stretch>
            <a:fillRect/>
          </a:stretch>
        </p:blipFill>
        <p:spPr>
          <a:xfrm>
            <a:off x="665138" y="5682201"/>
            <a:ext cx="3997325" cy="375699"/>
          </a:xfrm>
          <a:prstGeom prst="rect">
            <a:avLst/>
          </a:prstGeom>
        </p:spPr>
      </p:pic>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19" name="グループ化 18">
            <a:extLst>
              <a:ext uri="{FF2B5EF4-FFF2-40B4-BE49-F238E27FC236}">
                <a16:creationId xmlns:a16="http://schemas.microsoft.com/office/drawing/2014/main" id="{57121E5B-790B-4B83-B77A-13FBF1EED8F0}"/>
              </a:ext>
            </a:extLst>
          </p:cNvPr>
          <p:cNvGrpSpPr/>
          <p:nvPr/>
        </p:nvGrpSpPr>
        <p:grpSpPr>
          <a:xfrm>
            <a:off x="5162025" y="2578639"/>
            <a:ext cx="2333625" cy="3103562"/>
            <a:chOff x="5162025" y="2578639"/>
            <a:chExt cx="2333625" cy="3103562"/>
          </a:xfrm>
        </p:grpSpPr>
        <p:pic>
          <p:nvPicPr>
            <p:cNvPr id="10244" name="Picture 4" descr="C:\40 MANUAL\MANUAL\奉行Edge 年末調整申告書クラウド\利用ガイド（提出者向け）\Links\09_内容確認_修正.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A88BD308-E538-42DC-8089-8BBBCD4C3B9A}"/>
                </a:ext>
              </a:extLst>
            </p:cNvPr>
            <p:cNvPicPr>
              <a:picLocks noChangeAspect="1"/>
            </p:cNvPicPr>
            <p:nvPr/>
          </p:nvPicPr>
          <p:blipFill>
            <a:blip r:embed="rId4"/>
            <a:stretch>
              <a:fillRect/>
            </a:stretch>
          </p:blipFill>
          <p:spPr>
            <a:xfrm>
              <a:off x="5300668" y="2994044"/>
              <a:ext cx="45719" cy="86866"/>
            </a:xfrm>
            <a:prstGeom prst="rect">
              <a:avLst/>
            </a:prstGeom>
          </p:spPr>
        </p:pic>
      </p:grpSp>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pic>
        <p:nvPicPr>
          <p:cNvPr id="4106" name="Picture 10" descr="C:\40 MANUAL\MANUAL\奉行Edge 年末調整申告書クラウド\利用ガイド（提出者向け）\Links\10_証明書類_台紙.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5620" y="5028615"/>
            <a:ext cx="21558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2285184" y="5788233"/>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pic>
        <p:nvPicPr>
          <p:cNvPr id="4107" name="Picture 11" descr="27_台紙_メール"/>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416883312"/>
              </p:ext>
            </p:extLst>
          </p:nvPr>
        </p:nvGraphicFramePr>
        <p:xfrm>
          <a:off x="574542" y="904585"/>
          <a:ext cx="10594329" cy="17951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従業員のログイン画面に［操作説明動画］ボタンの追加に伴う画面変更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申告書レイアウト変更に伴う画面変更</a:t>
                      </a:r>
                    </a:p>
                  </a:txBody>
                  <a:tcPr anchor="ctr"/>
                </a:tc>
                <a:extLst>
                  <a:ext uri="{0D108BD9-81ED-4DB2-BD59-A6C34878D82A}">
                    <a16:rowId xmlns:a16="http://schemas.microsoft.com/office/drawing/2014/main" val="1338534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P23</a:t>
                      </a:r>
                    </a:p>
                  </a:txBody>
                  <a:tcPr anchor="ctr"/>
                </a:tc>
                <a:tc>
                  <a:txBody>
                    <a:bodyPr/>
                    <a:lstStyle/>
                    <a:p>
                      <a:r>
                        <a:rPr kumimoji="1" lang="ja-JP" altLang="en-US" sz="1800" baseline="-25000" dirty="0">
                          <a:latin typeface="メイリオ" panose="020B0604030504040204" pitchFamily="50" charset="-128"/>
                          <a:ea typeface="メイリオ" panose="020B0604030504040204" pitchFamily="50" charset="-128"/>
                        </a:rPr>
                        <a:t>住宅ローン控除改正に伴う画面変更（</a:t>
                      </a:r>
                      <a:r>
                        <a:rPr kumimoji="1" lang="zh-TW" altLang="en-US" sz="1800" baseline="-25000" dirty="0">
                          <a:latin typeface="メイリオ" panose="020B0604030504040204" pitchFamily="50" charset="-128"/>
                          <a:ea typeface="メイリオ" panose="020B0604030504040204" pitchFamily="50" charset="-128"/>
                        </a:rPr>
                        <a:t>住宅借入金等特別控除申告書</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905062060"/>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a:latin typeface="Meiryo UI" panose="020B0604030504040204" pitchFamily="50" charset="-128"/>
                <a:ea typeface="Meiryo UI" panose="020B0604030504040204" pitchFamily="50" charset="-128"/>
              </a:rPr>
              <a:t>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Tree>
    <p:extLst>
      <p:ext uri="{BB962C8B-B14F-4D97-AF65-F5344CB8AC3E}">
        <p14:creationId xmlns:p14="http://schemas.microsoft.com/office/powerpoint/2010/main" val="22603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64989" y="5785405"/>
            <a:ext cx="653251"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7762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338" name="Picture 2" descr="07_住宅控除_1旧"/>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177" y="1423801"/>
            <a:ext cx="412908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5226" y="1703161"/>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45126" y="3755798"/>
            <a:ext cx="2411413" cy="863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485923"/>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799994" y="481385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493035" y="5032874"/>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585032" y="4831541"/>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62094"/>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br>
              <a:rPr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410" name="Picture 2" descr="C:\40 MANUAL\MANUAL\奉行Edge 年末調整申告書クラウド\利用ガイド（提出者向け）\Links\11_マイナ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93658" y="1158869"/>
            <a:ext cx="2431721" cy="40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829435" y="34315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90965" y="37560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577429" y="33487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28639" y="503313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18" name="Picture 2" descr="C:\40 MANUAL\MANUAL\奉行Edge 年末調整申告書クラウド\利用ガイド（提出者向け）\Links\12_電子控除証明書_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641516" y="1336941"/>
            <a:ext cx="26844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角丸四角形 79"/>
          <p:cNvSpPr>
            <a:spLocks noChangeArrowheads="1"/>
          </p:cNvSpPr>
          <p:nvPr/>
        </p:nvSpPr>
        <p:spPr bwMode="auto">
          <a:xfrm>
            <a:off x="738013" y="38564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33408" y="40999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20988" y="37276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8" r:link="rId9"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10671" y="560253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6384D2A-22F2-4B1B-970C-EA92FC5EF89A}"/>
              </a:ext>
            </a:extLst>
          </p:cNvPr>
          <p:cNvGrpSpPr/>
          <p:nvPr/>
        </p:nvGrpSpPr>
        <p:grpSpPr>
          <a:xfrm>
            <a:off x="706062" y="1140359"/>
            <a:ext cx="3929062" cy="4735655"/>
            <a:chOff x="706062" y="1140359"/>
            <a:chExt cx="3929062" cy="4735655"/>
          </a:xfrm>
        </p:grpSpPr>
        <p:pic>
          <p:nvPicPr>
            <p:cNvPr id="2050" name="Picture 2" descr="C:\40 MANUAL\MANUAL\奉行Edge 年末調整申告書クラウド\利用ガイド（提出者向け）\Links\03_申告書選択画面.jpg"/>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b="27893"/>
            <a:stretch/>
          </p:blipFill>
          <p:spPr bwMode="auto">
            <a:xfrm>
              <a:off x="706062" y="1140359"/>
              <a:ext cx="3929062" cy="47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1D66B441-F3F8-4027-B975-CA1F16A87877}"/>
                </a:ext>
              </a:extLst>
            </p:cNvPr>
            <p:cNvPicPr>
              <a:picLocks noChangeAspect="1"/>
            </p:cNvPicPr>
            <p:nvPr/>
          </p:nvPicPr>
          <p:blipFill>
            <a:blip r:embed="rId4"/>
            <a:stretch>
              <a:fillRect/>
            </a:stretch>
          </p:blipFill>
          <p:spPr>
            <a:xfrm>
              <a:off x="893164" y="1818115"/>
              <a:ext cx="45719" cy="86866"/>
            </a:xfrm>
            <a:prstGeom prst="rect">
              <a:avLst/>
            </a:prstGeom>
          </p:spPr>
        </p:pic>
      </p:grpSp>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6" name="Picture 1" descr="\\svrw3001009\03.Dev_Product_Management\03.G_Product_Management\400.Team\04.BPR\02.機能別\201510.次世代\200.単独機能・サービス\48.ヘルプセンター\42.MCSS・YTAS\提出者\YTAS 製品ツールダウンロード\Links\03_申告書選択画面.jpg">
            <a:extLst>
              <a:ext uri="{FF2B5EF4-FFF2-40B4-BE49-F238E27FC236}">
                <a16:creationId xmlns:a16="http://schemas.microsoft.com/office/drawing/2014/main" id="{8FC49475-841B-4783-A496-C3BDC62BC858}"/>
              </a:ext>
            </a:extLst>
          </p:cNvPr>
          <p:cNvPicPr>
            <a:picLocks noChangeAspect="1" noChangeArrowheads="1"/>
          </p:cNvPicPr>
          <p:nvPr/>
        </p:nvPicPr>
        <p:blipFill rotWithShape="1">
          <a:blip r:embed="rId5" r:link="rId6" cstate="email">
            <a:extLst>
              <a:ext uri="{28A0092B-C50C-407E-A947-70E740481C1C}">
                <a14:useLocalDpi xmlns:a14="http://schemas.microsoft.com/office/drawing/2010/main"/>
              </a:ext>
            </a:extLst>
          </a:blip>
          <a:srcRect t="89974"/>
          <a:stretch/>
        </p:blipFill>
        <p:spPr bwMode="auto">
          <a:xfrm>
            <a:off x="694447" y="5942737"/>
            <a:ext cx="3933825" cy="658929"/>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6" y="2197235"/>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26098" y="6082845"/>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6166" y="6304180"/>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95993" y="3464060"/>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01019" y="181822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24155" y="677032"/>
            <a:ext cx="399712" cy="3744913"/>
          </a:xfrm>
          <a:prstGeom prst="bentConnector3">
            <a:avLst>
              <a:gd name="adj1" fmla="val 4993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349633"/>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86573" y="5942737"/>
            <a:ext cx="2648550"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6682</TotalTime>
  <Words>4479</Words>
  <Application>Microsoft Office PowerPoint</Application>
  <PresentationFormat>ワイド画面</PresentationFormat>
  <Paragraphs>455</Paragraphs>
  <Slides>33</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33</vt:i4>
      </vt:variant>
    </vt:vector>
  </HeadingPairs>
  <TitlesOfParts>
    <vt:vector size="40"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田口 浩司 (Koji Taguchi)</cp:lastModifiedBy>
  <cp:revision>1528</cp:revision>
  <dcterms:created xsi:type="dcterms:W3CDTF">2022-08-02T08:12:52Z</dcterms:created>
  <dcterms:modified xsi:type="dcterms:W3CDTF">2022-10-03T09:57:29Z</dcterms:modified>
</cp:coreProperties>
</file>