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6723" autoAdjust="0"/>
  </p:normalViewPr>
  <p:slideViewPr>
    <p:cSldViewPr snapToGrid="0">
      <p:cViewPr varScale="1">
        <p:scale>
          <a:sx n="115" d="100"/>
          <a:sy n="115" d="100"/>
        </p:scale>
        <p:origin x="61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2022/9/28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2022/9/28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2022/9/28</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2022/9/28</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2022/9/28</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2022/9/28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2022/9/28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2022/9/28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1.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3.jpg"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 Id="rId5" Type="http://schemas.openxmlformats.org/officeDocument/2006/relationships/image" Target="../media/image10.jpe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6.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5.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7" name="Picture 1" descr="\\svrw3001009\03.Dev_Product_Management\03.G_Product_Management\400.Team\04.BPR\02.機能別\201510.次世代\200.単独機能・サービス\48.ヘルプセンター\42.MCSS・YTAS\利用ガイド提出者向け\2206時点の利用ガイド\Links\04_扶養基礎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6970" y="1145547"/>
            <a:ext cx="3527826" cy="5036987"/>
          </a:xfrm>
          <a:prstGeom prst="rect">
            <a:avLst/>
          </a:prstGeom>
          <a:noFill/>
          <a:extLst>
            <a:ext uri="{909E8E84-426E-40DD-AFC4-6F175D3DCCD1}">
              <a14:hiddenFill xmlns:a14="http://schemas.microsoft.com/office/drawing/2010/main">
                <a:solidFill>
                  <a:srgbClr val="FFFFFF"/>
                </a:solidFill>
              </a14:hiddenFill>
            </a:ext>
          </a:extLst>
        </p:spPr>
      </p:pic>
      <p:sp>
        <p:nvSpPr>
          <p:cNvPr id="19" name="角丸四角形 79"/>
          <p:cNvSpPr>
            <a:spLocks noChangeArrowheads="1"/>
          </p:cNvSpPr>
          <p:nvPr/>
        </p:nvSpPr>
        <p:spPr bwMode="auto">
          <a:xfrm>
            <a:off x="2482954" y="5522908"/>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898217" y="3226850"/>
            <a:ext cx="1661734" cy="93064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737631" y="4967190"/>
            <a:ext cx="2963452" cy="4460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737631" y="4050050"/>
            <a:ext cx="2160588" cy="2286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701081" y="5189546"/>
            <a:ext cx="2903758"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05005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951"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3041753" y="5635634"/>
            <a:ext cx="1393225" cy="37159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72168" y="5803316"/>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18367" y="615136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02579" y="6312001"/>
            <a:ext cx="1908320" cy="7797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7" name="Picture 39" descr="C:\40 MANUAL\MANUAL\奉行Edge 年末調整申告書クラウド\利用ガイド（提出者向け）\Links\04_扶養基礎_3.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0240"/>
          <a:stretch/>
        </p:blipFill>
        <p:spPr bwMode="auto">
          <a:xfrm>
            <a:off x="679014" y="5021972"/>
            <a:ext cx="3554333" cy="159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扶養親族の情報を入力します。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2071" name="Picture 23" descr="\\svrw3001009\03.Dev_Product_Management\03.G_Product_Management\400.Team\04.BPR\02.機能別\201510.次世代\200.単独機能・サービス\48.ヘルプセンター\42.MCSS・YTAS\利用ガイド提出者向け\2206時点の利用ガイド\Links\04_扶養基礎_3.jpg"/>
          <p:cNvPicPr>
            <a:picLocks noChangeAspect="1" noChangeArrowheads="1"/>
          </p:cNvPicPr>
          <p:nvPr/>
        </p:nvPicPr>
        <p:blipFill rotWithShape="1">
          <a:blip r:embed="rId2" r:link="rId4" cstate="print">
            <a:extLst>
              <a:ext uri="{28A0092B-C50C-407E-A947-70E740481C1C}">
                <a14:useLocalDpi xmlns:a14="http://schemas.microsoft.com/office/drawing/2010/main"/>
              </a:ext>
            </a:extLst>
          </a:blip>
          <a:srcRect b="51733"/>
          <a:stretch/>
        </p:blipFill>
        <p:spPr bwMode="auto">
          <a:xfrm>
            <a:off x="680926" y="1158869"/>
            <a:ext cx="3554332" cy="3905754"/>
          </a:xfrm>
          <a:prstGeom prst="rect">
            <a:avLst/>
          </a:prstGeom>
          <a:noFill/>
          <a:extLst>
            <a:ext uri="{909E8E84-426E-40DD-AFC4-6F175D3DCCD1}">
              <a14:hiddenFill xmlns:a14="http://schemas.microsoft.com/office/drawing/2010/main">
                <a:solidFill>
                  <a:srgbClr val="FFFFFF"/>
                </a:solidFill>
              </a14:hiddenFill>
            </a:ext>
          </a:extLst>
        </p:spPr>
      </p:pic>
      <p:sp>
        <p:nvSpPr>
          <p:cNvPr id="22" name="角丸四角形 79"/>
          <p:cNvSpPr>
            <a:spLocks noChangeArrowheads="1"/>
          </p:cNvSpPr>
          <p:nvPr/>
        </p:nvSpPr>
        <p:spPr bwMode="auto">
          <a:xfrm>
            <a:off x="3657600" y="244547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14671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796835" y="5752800"/>
            <a:ext cx="624228" cy="12222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421063" y="4186386"/>
            <a:ext cx="645224" cy="1627524"/>
          </a:xfrm>
          <a:prstGeom prst="bentConnector3">
            <a:avLst>
              <a:gd name="adj1" fmla="val 33466"/>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44056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42387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5" r:link="rId6" cstate="print">
            <a:extLst>
              <a:ext uri="{28A0092B-C50C-407E-A947-70E740481C1C}">
                <a14:useLocalDpi xmlns:a14="http://schemas.microsoft.com/office/drawing/2010/main"/>
              </a:ext>
            </a:extLst>
          </a:blip>
          <a:srcRect/>
          <a:stretch>
            <a:fillRect/>
          </a:stretch>
        </p:blipFill>
        <p:spPr bwMode="auto">
          <a:xfrm>
            <a:off x="7576734" y="447420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471566" y="5978565"/>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595176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081524" y="6050281"/>
            <a:ext cx="392497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4168137" y="2445472"/>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79548"/>
          <a:stretch/>
        </p:blipFill>
        <p:spPr bwMode="auto">
          <a:xfrm>
            <a:off x="675987" y="4811438"/>
            <a:ext cx="3932202" cy="147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54754" y="5842973"/>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5122" name="Picture 2"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49323"/>
          <a:stretch>
            <a:fillRect/>
          </a:stretch>
        </p:blipFill>
        <p:spPr bwMode="auto">
          <a:xfrm>
            <a:off x="675987" y="1150432"/>
            <a:ext cx="3932202" cy="365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直線矢印コネクタ 80"/>
          <p:cNvSpPr>
            <a:spLocks noChangeShapeType="1"/>
          </p:cNvSpPr>
          <p:nvPr/>
        </p:nvSpPr>
        <p:spPr bwMode="auto">
          <a:xfrm rot="10800000" flipV="1">
            <a:off x="3010403" y="5737653"/>
            <a:ext cx="962102" cy="22791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72505" y="5544534"/>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86050" y="5553076"/>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4334364" y="2386799"/>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52724"/>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0244" name="Picture 4" descr="C:\40 MANUAL\MANUAL\奉行Edge 年末調整申告書クラウド\利用ガイド（提出者向け）\Links\09_内容確認_修正.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71888"/>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6"/>
          <a:stretch>
            <a:fillRect/>
          </a:stretch>
        </p:blipFill>
        <p:spPr>
          <a:xfrm>
            <a:off x="665138" y="5682201"/>
            <a:ext cx="3997325" cy="375699"/>
          </a:xfrm>
          <a:prstGeom prst="rect">
            <a:avLst/>
          </a:prstGeom>
        </p:spPr>
      </p:pic>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4223817551"/>
              </p:ext>
            </p:extLst>
          </p:nvPr>
        </p:nvGraphicFramePr>
        <p:xfrm>
          <a:off x="574542" y="904585"/>
          <a:ext cx="10594329" cy="17951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従業員のログイン画面に［操作説明動画］ボタンの追加に伴う画面変更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住宅ローン控除改正に伴う画面変更（</a:t>
                      </a:r>
                      <a:r>
                        <a:rPr kumimoji="1" lang="zh-TW" altLang="en-US" sz="1400" baseline="-25000" dirty="0">
                          <a:latin typeface="メイリオ" panose="020B0604030504040204" pitchFamily="50" charset="-128"/>
                          <a:ea typeface="メイリオ" panose="020B0604030504040204" pitchFamily="50" charset="-128"/>
                        </a:rPr>
                        <a:t>住宅借入金等特別控除申告書</a:t>
                      </a:r>
                      <a:r>
                        <a:rPr kumimoji="1" lang="ja-JP" altLang="en-US" sz="1400" baseline="-25000" dirty="0">
                          <a:latin typeface="メイリオ" panose="020B0604030504040204" pitchFamily="50" charset="-128"/>
                          <a:ea typeface="メイリオ" panose="020B0604030504040204" pitchFamily="50" charset="-128"/>
                        </a:rPr>
                        <a:t>）</a:t>
                      </a:r>
                      <a:endParaRPr kumimoji="1" lang="ja-JP" altLang="en-US" sz="11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338534232"/>
                  </a:ext>
                </a:extLst>
              </a:tr>
              <a:tr h="370840">
                <a:tc>
                  <a:txBody>
                    <a:bodyPr/>
                    <a:lstStyle/>
                    <a:p>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endParaRPr kumimoji="1" lang="ja-JP" altLang="en-US" dirty="0"/>
                    </a:p>
                  </a:txBody>
                  <a:tcPr anchor="ctr"/>
                </a:tc>
                <a:extLst>
                  <a:ext uri="{0D108BD9-81ED-4DB2-BD59-A6C34878D82A}">
                    <a16:rowId xmlns:a16="http://schemas.microsoft.com/office/drawing/2014/main" val="3905062060"/>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92994"/>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4338" name="Picture 2" descr="07_住宅控除_1旧"/>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177" y="1423801"/>
            <a:ext cx="4129087"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5226" y="1703161"/>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45126" y="3755798"/>
            <a:ext cx="2411413" cy="863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485923"/>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799994" y="481385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93035" y="5032874"/>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585032" y="4831541"/>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77462"/>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4" r:link="rId5"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6534</TotalTime>
  <Words>4467</Words>
  <Application>Microsoft Office PowerPoint</Application>
  <PresentationFormat>ワイド画面</PresentationFormat>
  <Paragraphs>453</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1514</cp:revision>
  <dcterms:created xsi:type="dcterms:W3CDTF">2022-08-02T08:12:52Z</dcterms:created>
  <dcterms:modified xsi:type="dcterms:W3CDTF">2022-09-28T08:58:46Z</dcterms:modified>
</cp:coreProperties>
</file>